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1" r:id="rId5"/>
    <p:sldMasterId id="2147483709" r:id="rId6"/>
    <p:sldMasterId id="2147483690" r:id="rId7"/>
    <p:sldMasterId id="2147483744" r:id="rId8"/>
    <p:sldMasterId id="2147483756" r:id="rId9"/>
  </p:sldMasterIdLst>
  <p:notesMasterIdLst>
    <p:notesMasterId r:id="rId17"/>
  </p:notesMasterIdLst>
  <p:handoutMasterIdLst>
    <p:handoutMasterId r:id="rId18"/>
  </p:handoutMasterIdLst>
  <p:sldIdLst>
    <p:sldId id="286" r:id="rId10"/>
    <p:sldId id="367" r:id="rId11"/>
    <p:sldId id="405" r:id="rId12"/>
    <p:sldId id="408" r:id="rId13"/>
    <p:sldId id="406" r:id="rId14"/>
    <p:sldId id="407" r:id="rId15"/>
    <p:sldId id="284"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clrMru>
    <a:srgbClr val="000000"/>
    <a:srgbClr val="FBE122"/>
    <a:srgbClr val="007033"/>
    <a:srgbClr val="0036A6"/>
    <a:srgbClr val="E6E6E6"/>
    <a:srgbClr val="FF6A39"/>
    <a:srgbClr val="47D7AC"/>
    <a:srgbClr val="71C5E8"/>
    <a:srgbClr val="C4D600"/>
    <a:srgbClr val="D3BC8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43" autoAdjust="0"/>
    <p:restoredTop sz="94629" autoAdjust="0"/>
  </p:normalViewPr>
  <p:slideViewPr>
    <p:cSldViewPr snapToGrid="0" snapToObjects="1">
      <p:cViewPr varScale="1">
        <p:scale>
          <a:sx n="108" d="100"/>
          <a:sy n="108" d="100"/>
        </p:scale>
        <p:origin x="2076" y="120"/>
      </p:cViewPr>
      <p:guideLst>
        <p:guide orient="horz" pos="2160"/>
        <p:guide pos="2880"/>
      </p:guideLst>
    </p:cSldViewPr>
  </p:slideViewPr>
  <p:outlineViewPr>
    <p:cViewPr>
      <p:scale>
        <a:sx n="33" d="100"/>
        <a:sy n="33" d="100"/>
      </p:scale>
      <p:origin x="0" y="306"/>
    </p:cViewPr>
  </p:outlineViewPr>
  <p:notesTextViewPr>
    <p:cViewPr>
      <p:scale>
        <a:sx n="3" d="2"/>
        <a:sy n="3" d="2"/>
      </p:scale>
      <p:origin x="0" y="0"/>
    </p:cViewPr>
  </p:notesTextViewPr>
  <p:notesViewPr>
    <p:cSldViewPr snapToGrid="0" snapToObjects="1">
      <p:cViewPr varScale="1">
        <p:scale>
          <a:sx n="87" d="100"/>
          <a:sy n="87" d="100"/>
        </p:scale>
        <p:origin x="29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4.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5" Type="http://schemas.openxmlformats.org/officeDocument/2006/relationships/slideMaster" Target="slideMasters/slideMaster1.xml"/><Relationship Id="rId15" Type="http://schemas.openxmlformats.org/officeDocument/2006/relationships/slide" Target="slides/slide6.xml"/><Relationship Id="rId10" Type="http://schemas.openxmlformats.org/officeDocument/2006/relationships/slide" Target="slides/slide1.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24FBA9A-438B-5F4E-A4FF-869B3D6836B1}" type="datetimeFigureOut">
              <a:rPr lang="en-US" smtClean="0"/>
              <a:t>3/18/2019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BB3FF86-6ED4-B34F-A2E3-5F190C477C0B}" type="slidenum">
              <a:rPr lang="en-US" smtClean="0"/>
              <a:t>‹#›</a:t>
            </a:fld>
            <a:endParaRPr lang="en-US"/>
          </a:p>
        </p:txBody>
      </p:sp>
    </p:spTree>
    <p:extLst>
      <p:ext uri="{BB962C8B-B14F-4D97-AF65-F5344CB8AC3E}">
        <p14:creationId xmlns:p14="http://schemas.microsoft.com/office/powerpoint/2010/main" val="39499361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D22C00-4689-1E4C-8A2F-6E676299D4A9}" type="datetimeFigureOut">
              <a:rPr lang="en-US" smtClean="0"/>
              <a:t>3/18/2019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CF03F8-A191-5C4C-92ED-B0B90344976A}" type="slidenum">
              <a:rPr lang="en-US" smtClean="0"/>
              <a:t>‹#›</a:t>
            </a:fld>
            <a:endParaRPr lang="en-US"/>
          </a:p>
        </p:txBody>
      </p:sp>
    </p:spTree>
    <p:extLst>
      <p:ext uri="{BB962C8B-B14F-4D97-AF65-F5344CB8AC3E}">
        <p14:creationId xmlns:p14="http://schemas.microsoft.com/office/powerpoint/2010/main" val="513689419"/>
      </p:ext>
    </p:extLst>
  </p:cSld>
  <p:clrMap bg1="lt1" tx1="dk1" bg2="lt2" tx2="dk2" accent1="accent1" accent2="accent2" accent3="accent3" accent4="accent4" accent5="accent5" accent6="accent6" hlink="hlink" folHlink="folHlink"/>
  <p:hf hdr="0" ftr="0" dt="0"/>
  <p:notesStyle>
    <a:lvl1pPr marL="0" algn="l" defTabSz="228600" rtl="0" eaLnBrk="1" latinLnBrk="0" hangingPunct="1">
      <a:defRPr sz="600" kern="1200">
        <a:solidFill>
          <a:schemeClr val="tx1"/>
        </a:solidFill>
        <a:latin typeface="+mn-lt"/>
        <a:ea typeface="+mn-ea"/>
        <a:cs typeface="+mn-cs"/>
      </a:defRPr>
    </a:lvl1pPr>
    <a:lvl2pPr marL="228600" algn="l" defTabSz="228600" rtl="0" eaLnBrk="1" latinLnBrk="0" hangingPunct="1">
      <a:defRPr sz="600" kern="1200">
        <a:solidFill>
          <a:schemeClr val="tx1"/>
        </a:solidFill>
        <a:latin typeface="+mn-lt"/>
        <a:ea typeface="+mn-ea"/>
        <a:cs typeface="+mn-cs"/>
      </a:defRPr>
    </a:lvl2pPr>
    <a:lvl3pPr marL="457200" algn="l" defTabSz="228600" rtl="0" eaLnBrk="1" latinLnBrk="0" hangingPunct="1">
      <a:defRPr sz="600" kern="1200">
        <a:solidFill>
          <a:schemeClr val="tx1"/>
        </a:solidFill>
        <a:latin typeface="+mn-lt"/>
        <a:ea typeface="+mn-ea"/>
        <a:cs typeface="+mn-cs"/>
      </a:defRPr>
    </a:lvl3pPr>
    <a:lvl4pPr marL="685800" algn="l" defTabSz="228600" rtl="0" eaLnBrk="1" latinLnBrk="0" hangingPunct="1">
      <a:defRPr sz="600" kern="1200">
        <a:solidFill>
          <a:schemeClr val="tx1"/>
        </a:solidFill>
        <a:latin typeface="+mn-lt"/>
        <a:ea typeface="+mn-ea"/>
        <a:cs typeface="+mn-cs"/>
      </a:defRPr>
    </a:lvl4pPr>
    <a:lvl5pPr marL="914400" algn="l" defTabSz="228600" rtl="0" eaLnBrk="1" latinLnBrk="0" hangingPunct="1">
      <a:defRPr sz="600" kern="1200">
        <a:solidFill>
          <a:schemeClr val="tx1"/>
        </a:solidFill>
        <a:latin typeface="+mn-lt"/>
        <a:ea typeface="+mn-ea"/>
        <a:cs typeface="+mn-cs"/>
      </a:defRPr>
    </a:lvl5pPr>
    <a:lvl6pPr marL="1143000" algn="l" defTabSz="228600" rtl="0" eaLnBrk="1" latinLnBrk="0" hangingPunct="1">
      <a:defRPr sz="600" kern="1200">
        <a:solidFill>
          <a:schemeClr val="tx1"/>
        </a:solidFill>
        <a:latin typeface="+mn-lt"/>
        <a:ea typeface="+mn-ea"/>
        <a:cs typeface="+mn-cs"/>
      </a:defRPr>
    </a:lvl6pPr>
    <a:lvl7pPr marL="1371600" algn="l" defTabSz="228600" rtl="0" eaLnBrk="1" latinLnBrk="0" hangingPunct="1">
      <a:defRPr sz="600" kern="1200">
        <a:solidFill>
          <a:schemeClr val="tx1"/>
        </a:solidFill>
        <a:latin typeface="+mn-lt"/>
        <a:ea typeface="+mn-ea"/>
        <a:cs typeface="+mn-cs"/>
      </a:defRPr>
    </a:lvl7pPr>
    <a:lvl8pPr marL="1600200" algn="l" defTabSz="228600" rtl="0" eaLnBrk="1" latinLnBrk="0" hangingPunct="1">
      <a:defRPr sz="600" kern="1200">
        <a:solidFill>
          <a:schemeClr val="tx1"/>
        </a:solidFill>
        <a:latin typeface="+mn-lt"/>
        <a:ea typeface="+mn-ea"/>
        <a:cs typeface="+mn-cs"/>
      </a:defRPr>
    </a:lvl8pPr>
    <a:lvl9pPr marL="1828800" algn="l" defTabSz="228600" rtl="0" eaLnBrk="1" latinLnBrk="0" hangingPunct="1">
      <a:defRPr sz="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tm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tmp"/><Relationship Id="rId1" Type="http://schemas.openxmlformats.org/officeDocument/2006/relationships/slideMaster" Target="../slideMasters/slideMaster1.xml"/><Relationship Id="rId4" Type="http://schemas.openxmlformats.org/officeDocument/2006/relationships/image" Target="../media/image3.tmp"/></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3.emf"/></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9.wmf"/></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1" name="Rectangle 10"/>
          <p:cNvSpPr/>
          <p:nvPr userDrawn="1"/>
        </p:nvSpPr>
        <p:spPr>
          <a:xfrm>
            <a:off x="1" y="5498099"/>
            <a:ext cx="9144000" cy="1359902"/>
          </a:xfrm>
          <a:prstGeom prst="rect">
            <a:avLst/>
          </a:prstGeom>
          <a:solidFill>
            <a:srgbClr val="0036A6"/>
          </a:solidFill>
          <a:ln>
            <a:noFill/>
          </a:ln>
          <a:effectLst/>
        </p:spPr>
        <p:style>
          <a:lnRef idx="1">
            <a:schemeClr val="accent1"/>
          </a:lnRef>
          <a:fillRef idx="3">
            <a:schemeClr val="accent1"/>
          </a:fillRef>
          <a:effectRef idx="2">
            <a:schemeClr val="accent1"/>
          </a:effectRef>
          <a:fontRef idx="minor">
            <a:schemeClr val="lt1"/>
          </a:fontRef>
        </p:style>
        <p:txBody>
          <a:bodyPr lIns="45720" tIns="22860" rIns="45720" bIns="22860" rtlCol="0" anchor="ctr"/>
          <a:lstStyle/>
          <a:p>
            <a:pPr algn="ctr"/>
            <a:endParaRPr lang="en-US"/>
          </a:p>
        </p:txBody>
      </p:sp>
      <p:sp>
        <p:nvSpPr>
          <p:cNvPr id="7" name="Right Triangle 6"/>
          <p:cNvSpPr/>
          <p:nvPr userDrawn="1"/>
        </p:nvSpPr>
        <p:spPr>
          <a:xfrm>
            <a:off x="1" y="2666746"/>
            <a:ext cx="4135950" cy="4191254"/>
          </a:xfrm>
          <a:prstGeom prst="rtTriangl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45720" tIns="22860" rIns="45720" bIns="22860" rtlCol="0" anchor="ctr"/>
          <a:lstStyle/>
          <a:p>
            <a:pPr algn="ctr"/>
            <a:endParaRPr lang="en-US" dirty="0"/>
          </a:p>
          <a:p>
            <a:pPr algn="ctr"/>
            <a:endParaRPr lang="en-US" dirty="0"/>
          </a:p>
          <a:p>
            <a:pPr algn="ctr"/>
            <a:endParaRPr lang="en-US" dirty="0"/>
          </a:p>
          <a:p>
            <a:pPr algn="ctr"/>
            <a:endParaRPr lang="en-US" dirty="0"/>
          </a:p>
        </p:txBody>
      </p:sp>
      <p:pic>
        <p:nvPicPr>
          <p:cNvPr id="6" name="Picture 5" descr="Ampersa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4733" y="4560918"/>
            <a:ext cx="1684880" cy="1785586"/>
          </a:xfrm>
          <a:prstGeom prst="rect">
            <a:avLst/>
          </a:prstGeom>
        </p:spPr>
      </p:pic>
      <p:grpSp>
        <p:nvGrpSpPr>
          <p:cNvPr id="8" name="Group 7"/>
          <p:cNvGrpSpPr/>
          <p:nvPr userDrawn="1"/>
        </p:nvGrpSpPr>
        <p:grpSpPr>
          <a:xfrm>
            <a:off x="1687675" y="0"/>
            <a:ext cx="7456325" cy="6858001"/>
            <a:chOff x="3375350" y="0"/>
            <a:chExt cx="14912650" cy="13716001"/>
          </a:xfrm>
          <a:solidFill>
            <a:schemeClr val="bg1"/>
          </a:solidFill>
        </p:grpSpPr>
        <p:sp>
          <p:nvSpPr>
            <p:cNvPr id="9" name="Right Triangle 8"/>
            <p:cNvSpPr/>
            <p:nvPr userDrawn="1"/>
          </p:nvSpPr>
          <p:spPr>
            <a:xfrm rot="10800000">
              <a:off x="3375350" y="1"/>
              <a:ext cx="13716000" cy="13716000"/>
            </a:xfrm>
            <a:prstGeom prst="r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17082716" y="0"/>
              <a:ext cx="1205284" cy="1371599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 name="Title 9"/>
          <p:cNvSpPr>
            <a:spLocks noGrp="1"/>
          </p:cNvSpPr>
          <p:nvPr>
            <p:ph type="title" hasCustomPrompt="1"/>
          </p:nvPr>
        </p:nvSpPr>
        <p:spPr>
          <a:xfrm>
            <a:off x="3788834" y="1481667"/>
            <a:ext cx="4842282" cy="1286934"/>
          </a:xfrm>
          <a:prstGeom prst="rect">
            <a:avLst/>
          </a:prstGeom>
        </p:spPr>
        <p:txBody>
          <a:bodyPr lIns="45720" tIns="22860" rIns="45720" bIns="22860" anchor="b">
            <a:normAutofit/>
          </a:bodyPr>
          <a:lstStyle>
            <a:lvl1pPr marL="0" marR="0" indent="0" algn="r" defTabSz="457200" rtl="0" eaLnBrk="1" fontAlgn="auto" latinLnBrk="0" hangingPunct="1">
              <a:lnSpc>
                <a:spcPct val="80000"/>
              </a:lnSpc>
              <a:spcBef>
                <a:spcPct val="0"/>
              </a:spcBef>
              <a:spcAft>
                <a:spcPts val="0"/>
              </a:spcAft>
              <a:buClrTx/>
              <a:buSzTx/>
              <a:buFontTx/>
              <a:buNone/>
              <a:tabLst/>
              <a:defRPr sz="2400" b="0" i="0">
                <a:solidFill>
                  <a:srgbClr val="515256"/>
                </a:solidFill>
                <a:latin typeface="Gotham Medium"/>
                <a:cs typeface="Gotham Medium"/>
              </a:defRPr>
            </a:lvl1pPr>
          </a:lstStyle>
          <a:p>
            <a:pPr>
              <a:spcAft>
                <a:spcPts val="0"/>
              </a:spcAft>
            </a:pPr>
            <a:r>
              <a:rPr lang="en-US" dirty="0"/>
              <a:t>TITLE OF SERVICE</a:t>
            </a:r>
            <a:br>
              <a:rPr lang="en-US" dirty="0"/>
            </a:br>
            <a:r>
              <a:rPr lang="en-US" dirty="0"/>
              <a:t>TO BE PROVIDED</a:t>
            </a:r>
          </a:p>
        </p:txBody>
      </p:sp>
      <p:sp>
        <p:nvSpPr>
          <p:cNvPr id="15" name="Text Placeholder 19"/>
          <p:cNvSpPr>
            <a:spLocks noGrp="1"/>
          </p:cNvSpPr>
          <p:nvPr>
            <p:ph type="body" sz="quarter" idx="11" hasCustomPrompt="1"/>
          </p:nvPr>
        </p:nvSpPr>
        <p:spPr>
          <a:xfrm>
            <a:off x="5072946" y="3012723"/>
            <a:ext cx="3534460" cy="903817"/>
          </a:xfrm>
          <a:prstGeom prst="rect">
            <a:avLst/>
          </a:prstGeom>
        </p:spPr>
        <p:txBody>
          <a:bodyPr lIns="45720" tIns="22860" rIns="45720" bIns="22860" anchor="b">
            <a:normAutofit/>
          </a:bodyPr>
          <a:lstStyle>
            <a:lvl1pPr marL="0" marR="0" indent="0" algn="r" defTabSz="457200" rtl="0" eaLnBrk="1" fontAlgn="auto" latinLnBrk="0" hangingPunct="1">
              <a:lnSpc>
                <a:spcPct val="90000"/>
              </a:lnSpc>
              <a:spcBef>
                <a:spcPct val="20000"/>
              </a:spcBef>
              <a:spcAft>
                <a:spcPts val="0"/>
              </a:spcAft>
              <a:buClrTx/>
              <a:buSzTx/>
              <a:buFont typeface="Arial"/>
              <a:buNone/>
              <a:tabLst/>
              <a:defRPr sz="1800" b="0" i="0">
                <a:solidFill>
                  <a:srgbClr val="515256"/>
                </a:solidFill>
                <a:latin typeface="Gotham Medium"/>
                <a:cs typeface="Gotham Medium"/>
              </a:defRPr>
            </a:lvl1pPr>
            <a:lvl2pPr algn="r">
              <a:defRPr b="0" i="0">
                <a:latin typeface="Gotham Bold"/>
                <a:cs typeface="Gotham Bold"/>
              </a:defRPr>
            </a:lvl2pPr>
            <a:lvl3pPr algn="r">
              <a:defRPr b="0" i="0">
                <a:latin typeface="Gotham Bold"/>
                <a:cs typeface="Gotham Bold"/>
              </a:defRPr>
            </a:lvl3pPr>
            <a:lvl4pPr algn="r">
              <a:defRPr b="0" i="0">
                <a:latin typeface="Gotham Bold"/>
                <a:cs typeface="Gotham Bold"/>
              </a:defRPr>
            </a:lvl4pPr>
            <a:lvl5pPr algn="r">
              <a:defRPr b="0" i="0">
                <a:latin typeface="Gotham Bold"/>
                <a:cs typeface="Gotham Bold"/>
              </a:defRPr>
            </a:lvl5pPr>
          </a:lstStyle>
          <a:p>
            <a:pPr lvl="0"/>
            <a:r>
              <a:rPr lang="en-US" dirty="0"/>
              <a:t>CLIENT NAME</a:t>
            </a:r>
          </a:p>
        </p:txBody>
      </p:sp>
      <p:sp>
        <p:nvSpPr>
          <p:cNvPr id="16" name="Text Placeholder 19"/>
          <p:cNvSpPr>
            <a:spLocks noGrp="1"/>
          </p:cNvSpPr>
          <p:nvPr>
            <p:ph type="body" sz="quarter" idx="12" hasCustomPrompt="1"/>
          </p:nvPr>
        </p:nvSpPr>
        <p:spPr>
          <a:xfrm>
            <a:off x="6231469" y="4002707"/>
            <a:ext cx="2375936" cy="653017"/>
          </a:xfrm>
          <a:prstGeom prst="rect">
            <a:avLst/>
          </a:prstGeom>
        </p:spPr>
        <p:txBody>
          <a:bodyPr lIns="45720" tIns="22860" rIns="45720" bIns="22860">
            <a:normAutofit/>
          </a:bodyPr>
          <a:lstStyle>
            <a:lvl1pPr marL="0" indent="0" algn="r">
              <a:buNone/>
              <a:defRPr sz="1300" b="0" i="0">
                <a:solidFill>
                  <a:srgbClr val="515256"/>
                </a:solidFill>
                <a:latin typeface="Gotham Light"/>
                <a:cs typeface="Gotham Light"/>
              </a:defRPr>
            </a:lvl1pPr>
            <a:lvl2pPr algn="r">
              <a:defRPr b="0" i="0">
                <a:latin typeface="Gotham Bold"/>
                <a:cs typeface="Gotham Bold"/>
              </a:defRPr>
            </a:lvl2pPr>
            <a:lvl3pPr algn="r">
              <a:defRPr b="0" i="0">
                <a:latin typeface="Gotham Bold"/>
                <a:cs typeface="Gotham Bold"/>
              </a:defRPr>
            </a:lvl3pPr>
            <a:lvl4pPr algn="r">
              <a:defRPr b="0" i="0">
                <a:latin typeface="Gotham Bold"/>
                <a:cs typeface="Gotham Bold"/>
              </a:defRPr>
            </a:lvl4pPr>
            <a:lvl5pPr algn="r">
              <a:defRPr b="0" i="0">
                <a:latin typeface="Gotham Bold"/>
                <a:cs typeface="Gotham Bold"/>
              </a:defRPr>
            </a:lvl5pPr>
          </a:lstStyle>
          <a:p>
            <a:pPr lvl="0"/>
            <a:r>
              <a:rPr lang="en-US" dirty="0"/>
              <a:t>RFP # XX-XXXX-XXX</a:t>
            </a:r>
            <a:br>
              <a:rPr lang="en-US" dirty="0"/>
            </a:br>
            <a:r>
              <a:rPr lang="en-US" dirty="0"/>
              <a:t>Month 31, 20XX</a:t>
            </a:r>
          </a:p>
        </p:txBody>
      </p:sp>
      <p:pic>
        <p:nvPicPr>
          <p:cNvPr id="18" name="Picture 17" descr="Burns&amp;McDonnell_Horiz_RGB_CS6.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35909" y="497913"/>
            <a:ext cx="2323088" cy="348834"/>
          </a:xfrm>
          <a:prstGeom prst="rect">
            <a:avLst/>
          </a:prstGeom>
        </p:spPr>
      </p:pic>
      <p:pic>
        <p:nvPicPr>
          <p:cNvPr id="17" name="Picture 16" descr="Screen Clipping"/>
          <p:cNvPicPr>
            <a:picLocks noChangeAspect="1"/>
          </p:cNvPicPr>
          <p:nvPr userDrawn="1"/>
        </p:nvPicPr>
        <p:blipFill rotWithShape="1">
          <a:blip r:embed="rId4">
            <a:extLst>
              <a:ext uri="{28A0092B-C50C-407E-A947-70E740481C1C}">
                <a14:useLocalDpi xmlns:a14="http://schemas.microsoft.com/office/drawing/2010/main" val="0"/>
              </a:ext>
            </a:extLst>
          </a:blip>
          <a:srcRect l="-14872" t="3600" r="-9671" b="-615"/>
          <a:stretch/>
        </p:blipFill>
        <p:spPr>
          <a:xfrm>
            <a:off x="7766438" y="846747"/>
            <a:ext cx="1076241" cy="625016"/>
          </a:xfrm>
          <a:prstGeom prst="roundRect">
            <a:avLst/>
          </a:prstGeom>
          <a:ln>
            <a:noFill/>
          </a:ln>
        </p:spPr>
      </p:pic>
    </p:spTree>
    <p:extLst>
      <p:ext uri="{BB962C8B-B14F-4D97-AF65-F5344CB8AC3E}">
        <p14:creationId xmlns:p14="http://schemas.microsoft.com/office/powerpoint/2010/main" val="3305178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1" name="Right Triangle 10"/>
          <p:cNvSpPr/>
          <p:nvPr userDrawn="1"/>
        </p:nvSpPr>
        <p:spPr>
          <a:xfrm rot="10800000">
            <a:off x="2286000" y="1"/>
            <a:ext cx="6858000" cy="6858000"/>
          </a:xfrm>
          <a:prstGeom prst="rtTriangle">
            <a:avLst/>
          </a:prstGeom>
          <a:solidFill>
            <a:srgbClr val="0036A6"/>
          </a:solidFill>
          <a:ln>
            <a:noFill/>
          </a:ln>
          <a:effectLst/>
        </p:spPr>
        <p:style>
          <a:lnRef idx="1">
            <a:schemeClr val="accent1"/>
          </a:lnRef>
          <a:fillRef idx="3">
            <a:schemeClr val="accent1"/>
          </a:fillRef>
          <a:effectRef idx="2">
            <a:schemeClr val="accent1"/>
          </a:effectRef>
          <a:fontRef idx="minor">
            <a:schemeClr val="lt1"/>
          </a:fontRef>
        </p:style>
        <p:txBody>
          <a:bodyPr lIns="45720" tIns="22860" rIns="45720" bIns="22860" rtlCol="0" anchor="ctr"/>
          <a:lstStyle/>
          <a:p>
            <a:pPr algn="ctr"/>
            <a:endParaRPr lang="en-US"/>
          </a:p>
        </p:txBody>
      </p:sp>
      <p:sp>
        <p:nvSpPr>
          <p:cNvPr id="5" name="Right Triangle 4"/>
          <p:cNvSpPr/>
          <p:nvPr userDrawn="1"/>
        </p:nvSpPr>
        <p:spPr>
          <a:xfrm rot="16200000">
            <a:off x="7093917" y="4807916"/>
            <a:ext cx="2050084" cy="2050084"/>
          </a:xfrm>
          <a:prstGeom prst="rtTriangle">
            <a:avLst/>
          </a:prstGeom>
          <a:solidFill>
            <a:srgbClr val="C4D600"/>
          </a:solidFill>
          <a:ln>
            <a:noFill/>
          </a:ln>
          <a:effectLst/>
        </p:spPr>
        <p:style>
          <a:lnRef idx="1">
            <a:schemeClr val="accent1"/>
          </a:lnRef>
          <a:fillRef idx="3">
            <a:schemeClr val="accent1"/>
          </a:fillRef>
          <a:effectRef idx="2">
            <a:schemeClr val="accent1"/>
          </a:effectRef>
          <a:fontRef idx="minor">
            <a:schemeClr val="lt1"/>
          </a:fontRef>
        </p:style>
        <p:txBody>
          <a:bodyPr lIns="45720" tIns="22860" rIns="45720" bIns="22860" rtlCol="0" anchor="ctr"/>
          <a:lstStyle/>
          <a:p>
            <a:pPr algn="ctr"/>
            <a:endParaRPr lang="en-US"/>
          </a:p>
        </p:txBody>
      </p:sp>
      <p:pic>
        <p:nvPicPr>
          <p:cNvPr id="9" name="Picture 8" descr="Ampersa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196" y="1363945"/>
            <a:ext cx="2632230" cy="2789559"/>
          </a:xfrm>
          <a:prstGeom prst="rect">
            <a:avLst/>
          </a:prstGeom>
        </p:spPr>
      </p:pic>
      <p:sp>
        <p:nvSpPr>
          <p:cNvPr id="12" name="Title 9"/>
          <p:cNvSpPr>
            <a:spLocks noGrp="1"/>
          </p:cNvSpPr>
          <p:nvPr>
            <p:ph type="title" hasCustomPrompt="1"/>
          </p:nvPr>
        </p:nvSpPr>
        <p:spPr>
          <a:xfrm>
            <a:off x="4088256" y="745593"/>
            <a:ext cx="4382200" cy="1208111"/>
          </a:xfrm>
          <a:prstGeom prst="rect">
            <a:avLst/>
          </a:prstGeom>
        </p:spPr>
        <p:txBody>
          <a:bodyPr lIns="45720" tIns="22860" rIns="45720" bIns="22860" anchor="t">
            <a:normAutofit/>
          </a:bodyPr>
          <a:lstStyle>
            <a:lvl1pPr marL="0" marR="0" indent="0" algn="r" defTabSz="457200" rtl="0" eaLnBrk="1" fontAlgn="auto" latinLnBrk="0" hangingPunct="1">
              <a:lnSpc>
                <a:spcPct val="80000"/>
              </a:lnSpc>
              <a:spcBef>
                <a:spcPct val="0"/>
              </a:spcBef>
              <a:spcAft>
                <a:spcPts val="300"/>
              </a:spcAft>
              <a:buClrTx/>
              <a:buSzTx/>
              <a:buFontTx/>
              <a:buNone/>
              <a:tabLst/>
              <a:defRPr sz="2400" b="0" i="0">
                <a:solidFill>
                  <a:schemeClr val="bg1"/>
                </a:solidFill>
                <a:latin typeface="Gotham Medium"/>
                <a:cs typeface="Gotham Medium"/>
              </a:defRPr>
            </a:lvl1pPr>
          </a:lstStyle>
          <a:p>
            <a:pPr marL="0" marR="0" lvl="0" indent="0" algn="r" defTabSz="457200" rtl="0" eaLnBrk="1" fontAlgn="auto" latinLnBrk="0" hangingPunct="1">
              <a:lnSpc>
                <a:spcPct val="80000"/>
              </a:lnSpc>
              <a:spcBef>
                <a:spcPct val="0"/>
              </a:spcBef>
              <a:spcAft>
                <a:spcPts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Gotham Medium"/>
                <a:cs typeface="Gotham Medium"/>
              </a:rPr>
              <a:t>TITLE OF SERVICE</a:t>
            </a:r>
            <a:br>
              <a:rPr kumimoji="0" lang="en-US" sz="2400" b="0" i="0" u="none" strike="noStrike" kern="0" cap="none" spc="0" normalizeH="0" baseline="0" noProof="0" dirty="0">
                <a:ln>
                  <a:noFill/>
                </a:ln>
                <a:solidFill>
                  <a:srgbClr val="FFFFFF"/>
                </a:solidFill>
                <a:effectLst/>
                <a:uLnTx/>
                <a:uFillTx/>
                <a:latin typeface="Gotham Medium"/>
                <a:cs typeface="Gotham Medium"/>
              </a:rPr>
            </a:br>
            <a:r>
              <a:rPr kumimoji="0" lang="en-US" sz="2400" b="0" i="0" u="none" strike="noStrike" kern="0" cap="none" spc="0" normalizeH="0" baseline="0" noProof="0" dirty="0">
                <a:ln>
                  <a:noFill/>
                </a:ln>
                <a:solidFill>
                  <a:srgbClr val="FFFFFF"/>
                </a:solidFill>
                <a:effectLst/>
                <a:uLnTx/>
                <a:uFillTx/>
                <a:latin typeface="Gotham Medium"/>
                <a:cs typeface="Gotham Medium"/>
              </a:rPr>
              <a:t>TO BE PROVIDED</a:t>
            </a:r>
          </a:p>
        </p:txBody>
      </p:sp>
      <p:sp>
        <p:nvSpPr>
          <p:cNvPr id="13" name="Text Placeholder 19"/>
          <p:cNvSpPr>
            <a:spLocks noGrp="1"/>
          </p:cNvSpPr>
          <p:nvPr>
            <p:ph type="body" sz="quarter" idx="11" hasCustomPrompt="1"/>
          </p:nvPr>
        </p:nvSpPr>
        <p:spPr>
          <a:xfrm>
            <a:off x="5040859" y="1989667"/>
            <a:ext cx="3431498" cy="769057"/>
          </a:xfrm>
          <a:prstGeom prst="rect">
            <a:avLst/>
          </a:prstGeom>
        </p:spPr>
        <p:txBody>
          <a:bodyPr lIns="45720" tIns="22860" rIns="45720" bIns="22860" anchor="b">
            <a:normAutofit/>
          </a:bodyPr>
          <a:lstStyle>
            <a:lvl1pPr marL="0" marR="0" indent="0" algn="r" defTabSz="457200" rtl="0" eaLnBrk="1" fontAlgn="auto" latinLnBrk="0" hangingPunct="1">
              <a:lnSpc>
                <a:spcPct val="80000"/>
              </a:lnSpc>
              <a:spcBef>
                <a:spcPct val="20000"/>
              </a:spcBef>
              <a:spcAft>
                <a:spcPts val="0"/>
              </a:spcAft>
              <a:buClrTx/>
              <a:buSzTx/>
              <a:buFont typeface="Arial"/>
              <a:buNone/>
              <a:tabLst/>
              <a:defRPr sz="1700" b="0" i="0">
                <a:solidFill>
                  <a:schemeClr val="bg1"/>
                </a:solidFill>
                <a:latin typeface="Gotham Medium"/>
                <a:cs typeface="Gotham Medium"/>
              </a:defRPr>
            </a:lvl1pPr>
            <a:lvl2pPr algn="r">
              <a:defRPr b="0" i="0">
                <a:latin typeface="Gotham Bold"/>
                <a:cs typeface="Gotham Bold"/>
              </a:defRPr>
            </a:lvl2pPr>
            <a:lvl3pPr algn="r">
              <a:defRPr b="0" i="0">
                <a:latin typeface="Gotham Bold"/>
                <a:cs typeface="Gotham Bold"/>
              </a:defRPr>
            </a:lvl3pPr>
            <a:lvl4pPr algn="r">
              <a:defRPr b="0" i="0">
                <a:latin typeface="Gotham Bold"/>
                <a:cs typeface="Gotham Bold"/>
              </a:defRPr>
            </a:lvl4pPr>
            <a:lvl5pPr algn="r">
              <a:defRPr b="0" i="0">
                <a:latin typeface="Gotham Bold"/>
                <a:cs typeface="Gotham Bold"/>
              </a:defRPr>
            </a:lvl5pPr>
          </a:lstStyle>
          <a:p>
            <a:pPr marL="0" marR="0" lvl="0" indent="0" algn="r" defTabSz="457200" rtl="0" eaLnBrk="1" fontAlgn="auto" latinLnBrk="0" hangingPunct="1">
              <a:lnSpc>
                <a:spcPct val="80000"/>
              </a:lnSpc>
              <a:spcBef>
                <a:spcPct val="20000"/>
              </a:spcBef>
              <a:spcAft>
                <a:spcPts val="0"/>
              </a:spcAft>
              <a:buClrTx/>
              <a:buSzTx/>
              <a:buFont typeface="Arial"/>
              <a:buNone/>
              <a:tabLst/>
              <a:defRPr/>
            </a:pPr>
            <a:r>
              <a:rPr kumimoji="0" lang="en-US" sz="1700" b="0" i="0" u="none" strike="noStrike" kern="0" cap="none" spc="0" normalizeH="0" baseline="0" noProof="0" dirty="0">
                <a:ln>
                  <a:noFill/>
                </a:ln>
                <a:solidFill>
                  <a:srgbClr val="FFFFFF"/>
                </a:solidFill>
                <a:effectLst/>
                <a:uLnTx/>
                <a:uFillTx/>
                <a:latin typeface="Gotham Medium"/>
                <a:cs typeface="Gotham Medium"/>
              </a:rPr>
              <a:t>CLIENT NAME</a:t>
            </a:r>
          </a:p>
        </p:txBody>
      </p:sp>
      <p:sp>
        <p:nvSpPr>
          <p:cNvPr id="14" name="Text Placeholder 19"/>
          <p:cNvSpPr>
            <a:spLocks noGrp="1"/>
          </p:cNvSpPr>
          <p:nvPr>
            <p:ph type="body" sz="quarter" idx="12" hasCustomPrompt="1"/>
          </p:nvPr>
        </p:nvSpPr>
        <p:spPr>
          <a:xfrm>
            <a:off x="5771446" y="2806628"/>
            <a:ext cx="2705586" cy="653017"/>
          </a:xfrm>
          <a:prstGeom prst="rect">
            <a:avLst/>
          </a:prstGeom>
        </p:spPr>
        <p:txBody>
          <a:bodyPr lIns="45720" tIns="22860" rIns="45720" bIns="22860">
            <a:normAutofit/>
          </a:bodyPr>
          <a:lstStyle>
            <a:lvl1pPr algn="r">
              <a:defRPr sz="1300" b="0" i="0">
                <a:solidFill>
                  <a:schemeClr val="bg1"/>
                </a:solidFill>
                <a:latin typeface="Gotham Light"/>
                <a:cs typeface="Gotham Light"/>
              </a:defRPr>
            </a:lvl1pPr>
            <a:lvl2pPr algn="r">
              <a:defRPr b="0" i="0">
                <a:latin typeface="Gotham Bold"/>
                <a:cs typeface="Gotham Bold"/>
              </a:defRPr>
            </a:lvl2pPr>
            <a:lvl3pPr algn="r">
              <a:defRPr b="0" i="0">
                <a:latin typeface="Gotham Bold"/>
                <a:cs typeface="Gotham Bold"/>
              </a:defRPr>
            </a:lvl3pPr>
            <a:lvl4pPr algn="r">
              <a:defRPr b="0" i="0">
                <a:latin typeface="Gotham Bold"/>
                <a:cs typeface="Gotham Bold"/>
              </a:defRPr>
            </a:lvl4pPr>
            <a:lvl5pPr algn="r">
              <a:defRPr b="0" i="0">
                <a:latin typeface="Gotham Bold"/>
                <a:cs typeface="Gotham Bold"/>
              </a:defRPr>
            </a:lvl5pPr>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FFFFFF"/>
                </a:solidFill>
                <a:effectLst/>
                <a:uLnTx/>
                <a:uFillTx/>
                <a:latin typeface="Gotham Light"/>
                <a:cs typeface="Gotham Light"/>
              </a:rPr>
              <a:t>RFP # XX-XXXX-XXX</a:t>
            </a:r>
            <a:br>
              <a:rPr kumimoji="0" lang="en-US" sz="1300" b="0" i="0" u="none" strike="noStrike" kern="0" cap="none" spc="0" normalizeH="0" baseline="0" noProof="0" dirty="0">
                <a:ln>
                  <a:noFill/>
                </a:ln>
                <a:solidFill>
                  <a:srgbClr val="FFFFFF"/>
                </a:solidFill>
                <a:effectLst/>
                <a:uLnTx/>
                <a:uFillTx/>
                <a:latin typeface="Gotham Light"/>
                <a:cs typeface="Gotham Light"/>
              </a:rPr>
            </a:br>
            <a:r>
              <a:rPr kumimoji="0" lang="en-US" sz="1300" b="0" i="0" u="none" strike="noStrike" kern="0" cap="none" spc="0" normalizeH="0" baseline="0" noProof="0" dirty="0">
                <a:ln>
                  <a:noFill/>
                </a:ln>
                <a:solidFill>
                  <a:srgbClr val="FFFFFF"/>
                </a:solidFill>
                <a:effectLst/>
                <a:uLnTx/>
                <a:uFillTx/>
                <a:latin typeface="Gotham Light"/>
                <a:cs typeface="Gotham Light"/>
              </a:rPr>
              <a:t>Month 31, 20XX</a:t>
            </a:r>
          </a:p>
        </p:txBody>
      </p:sp>
      <p:pic>
        <p:nvPicPr>
          <p:cNvPr id="15" name="Picture 14" descr="Burns&amp;McDonnell_Horiz_RGB_CS6.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5196" y="6026570"/>
            <a:ext cx="2321731" cy="348630"/>
          </a:xfrm>
          <a:prstGeom prst="rect">
            <a:avLst/>
          </a:prstGeom>
        </p:spPr>
      </p:pic>
    </p:spTree>
    <p:extLst>
      <p:ext uri="{BB962C8B-B14F-4D97-AF65-F5344CB8AC3E}">
        <p14:creationId xmlns:p14="http://schemas.microsoft.com/office/powerpoint/2010/main" val="3674109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1" name="Right Triangle 10"/>
          <p:cNvSpPr/>
          <p:nvPr userDrawn="1"/>
        </p:nvSpPr>
        <p:spPr>
          <a:xfrm rot="10800000">
            <a:off x="2286000" y="1"/>
            <a:ext cx="6858000" cy="6858000"/>
          </a:xfrm>
          <a:prstGeom prst="rtTriangle">
            <a:avLst/>
          </a:prstGeom>
          <a:solidFill>
            <a:srgbClr val="0036A6"/>
          </a:solidFill>
          <a:ln>
            <a:noFill/>
          </a:ln>
          <a:effectLst/>
        </p:spPr>
        <p:style>
          <a:lnRef idx="1">
            <a:schemeClr val="accent1"/>
          </a:lnRef>
          <a:fillRef idx="3">
            <a:schemeClr val="accent1"/>
          </a:fillRef>
          <a:effectRef idx="2">
            <a:schemeClr val="accent1"/>
          </a:effectRef>
          <a:fontRef idx="minor">
            <a:schemeClr val="lt1"/>
          </a:fontRef>
        </p:style>
        <p:txBody>
          <a:bodyPr lIns="45720" tIns="22860" rIns="45720" bIns="22860" rtlCol="0" anchor="ctr"/>
          <a:lstStyle/>
          <a:p>
            <a:pPr algn="ctr"/>
            <a:endParaRPr lang="en-US"/>
          </a:p>
        </p:txBody>
      </p:sp>
      <p:sp>
        <p:nvSpPr>
          <p:cNvPr id="5" name="Right Triangle 4"/>
          <p:cNvSpPr/>
          <p:nvPr userDrawn="1"/>
        </p:nvSpPr>
        <p:spPr>
          <a:xfrm rot="16200000">
            <a:off x="7093917" y="4807916"/>
            <a:ext cx="2050084" cy="2050084"/>
          </a:xfrm>
          <a:prstGeom prst="rtTriangle">
            <a:avLst/>
          </a:prstGeom>
          <a:solidFill>
            <a:srgbClr val="71C5E8"/>
          </a:solidFill>
          <a:ln>
            <a:noFill/>
          </a:ln>
          <a:effectLst/>
        </p:spPr>
        <p:style>
          <a:lnRef idx="1">
            <a:schemeClr val="accent1"/>
          </a:lnRef>
          <a:fillRef idx="3">
            <a:schemeClr val="accent1"/>
          </a:fillRef>
          <a:effectRef idx="2">
            <a:schemeClr val="accent1"/>
          </a:effectRef>
          <a:fontRef idx="minor">
            <a:schemeClr val="lt1"/>
          </a:fontRef>
        </p:style>
        <p:txBody>
          <a:bodyPr lIns="45720" tIns="22860" rIns="45720" bIns="22860" rtlCol="0" anchor="ctr"/>
          <a:lstStyle/>
          <a:p>
            <a:pPr algn="ctr"/>
            <a:endParaRPr lang="en-US"/>
          </a:p>
        </p:txBody>
      </p:sp>
      <p:pic>
        <p:nvPicPr>
          <p:cNvPr id="9" name="Picture 8" descr="Ampersa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196" y="1363945"/>
            <a:ext cx="2632230" cy="2789559"/>
          </a:xfrm>
          <a:prstGeom prst="rect">
            <a:avLst/>
          </a:prstGeom>
        </p:spPr>
      </p:pic>
      <p:sp>
        <p:nvSpPr>
          <p:cNvPr id="12" name="Title 9"/>
          <p:cNvSpPr>
            <a:spLocks noGrp="1"/>
          </p:cNvSpPr>
          <p:nvPr>
            <p:ph type="title" hasCustomPrompt="1"/>
          </p:nvPr>
        </p:nvSpPr>
        <p:spPr>
          <a:xfrm>
            <a:off x="4088256" y="745593"/>
            <a:ext cx="4382200" cy="1208111"/>
          </a:xfrm>
          <a:prstGeom prst="rect">
            <a:avLst/>
          </a:prstGeom>
        </p:spPr>
        <p:txBody>
          <a:bodyPr lIns="45720" tIns="22860" rIns="45720" bIns="22860" anchor="t">
            <a:normAutofit/>
          </a:bodyPr>
          <a:lstStyle>
            <a:lvl1pPr marL="0" marR="0" indent="0" algn="r" defTabSz="457200" rtl="0" eaLnBrk="1" fontAlgn="auto" latinLnBrk="0" hangingPunct="1">
              <a:lnSpc>
                <a:spcPct val="80000"/>
              </a:lnSpc>
              <a:spcBef>
                <a:spcPct val="0"/>
              </a:spcBef>
              <a:spcAft>
                <a:spcPts val="300"/>
              </a:spcAft>
              <a:buClrTx/>
              <a:buSzTx/>
              <a:buFontTx/>
              <a:buNone/>
              <a:tabLst/>
              <a:defRPr sz="2400" b="0" i="0">
                <a:solidFill>
                  <a:schemeClr val="bg1"/>
                </a:solidFill>
                <a:latin typeface="Gotham Medium"/>
                <a:cs typeface="Gotham Medium"/>
              </a:defRPr>
            </a:lvl1pPr>
          </a:lstStyle>
          <a:p>
            <a:pPr marL="0" marR="0" lvl="0" indent="0" algn="r" defTabSz="457200" rtl="0" eaLnBrk="1" fontAlgn="auto" latinLnBrk="0" hangingPunct="1">
              <a:lnSpc>
                <a:spcPct val="80000"/>
              </a:lnSpc>
              <a:spcBef>
                <a:spcPct val="0"/>
              </a:spcBef>
              <a:spcAft>
                <a:spcPts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Gotham Medium"/>
                <a:cs typeface="Gotham Medium"/>
              </a:rPr>
              <a:t>TITLE OF SERVICE</a:t>
            </a:r>
            <a:br>
              <a:rPr kumimoji="0" lang="en-US" sz="2400" b="0" i="0" u="none" strike="noStrike" kern="0" cap="none" spc="0" normalizeH="0" baseline="0" noProof="0" dirty="0">
                <a:ln>
                  <a:noFill/>
                </a:ln>
                <a:solidFill>
                  <a:srgbClr val="FFFFFF"/>
                </a:solidFill>
                <a:effectLst/>
                <a:uLnTx/>
                <a:uFillTx/>
                <a:latin typeface="Gotham Medium"/>
                <a:cs typeface="Gotham Medium"/>
              </a:rPr>
            </a:br>
            <a:r>
              <a:rPr kumimoji="0" lang="en-US" sz="2400" b="0" i="0" u="none" strike="noStrike" kern="0" cap="none" spc="0" normalizeH="0" baseline="0" noProof="0" dirty="0">
                <a:ln>
                  <a:noFill/>
                </a:ln>
                <a:solidFill>
                  <a:srgbClr val="FFFFFF"/>
                </a:solidFill>
                <a:effectLst/>
                <a:uLnTx/>
                <a:uFillTx/>
                <a:latin typeface="Gotham Medium"/>
                <a:cs typeface="Gotham Medium"/>
              </a:rPr>
              <a:t>TO BE PROVIDED</a:t>
            </a:r>
          </a:p>
        </p:txBody>
      </p:sp>
      <p:sp>
        <p:nvSpPr>
          <p:cNvPr id="13" name="Text Placeholder 19"/>
          <p:cNvSpPr>
            <a:spLocks noGrp="1"/>
          </p:cNvSpPr>
          <p:nvPr>
            <p:ph type="body" sz="quarter" idx="11" hasCustomPrompt="1"/>
          </p:nvPr>
        </p:nvSpPr>
        <p:spPr>
          <a:xfrm>
            <a:off x="5040859" y="1989667"/>
            <a:ext cx="3431498" cy="769057"/>
          </a:xfrm>
          <a:prstGeom prst="rect">
            <a:avLst/>
          </a:prstGeom>
        </p:spPr>
        <p:txBody>
          <a:bodyPr lIns="45720" tIns="22860" rIns="45720" bIns="22860" anchor="b">
            <a:normAutofit/>
          </a:bodyPr>
          <a:lstStyle>
            <a:lvl1pPr marL="0" marR="0" indent="0" algn="r" defTabSz="457200" rtl="0" eaLnBrk="1" fontAlgn="auto" latinLnBrk="0" hangingPunct="1">
              <a:lnSpc>
                <a:spcPct val="80000"/>
              </a:lnSpc>
              <a:spcBef>
                <a:spcPct val="20000"/>
              </a:spcBef>
              <a:spcAft>
                <a:spcPts val="0"/>
              </a:spcAft>
              <a:buClrTx/>
              <a:buSzTx/>
              <a:buFont typeface="Arial"/>
              <a:buNone/>
              <a:tabLst/>
              <a:defRPr sz="1700" b="0" i="0">
                <a:solidFill>
                  <a:schemeClr val="bg1"/>
                </a:solidFill>
                <a:latin typeface="Gotham Medium"/>
                <a:cs typeface="Gotham Medium"/>
              </a:defRPr>
            </a:lvl1pPr>
            <a:lvl2pPr algn="r">
              <a:defRPr b="0" i="0">
                <a:latin typeface="Gotham Bold"/>
                <a:cs typeface="Gotham Bold"/>
              </a:defRPr>
            </a:lvl2pPr>
            <a:lvl3pPr algn="r">
              <a:defRPr b="0" i="0">
                <a:latin typeface="Gotham Bold"/>
                <a:cs typeface="Gotham Bold"/>
              </a:defRPr>
            </a:lvl3pPr>
            <a:lvl4pPr algn="r">
              <a:defRPr b="0" i="0">
                <a:latin typeface="Gotham Bold"/>
                <a:cs typeface="Gotham Bold"/>
              </a:defRPr>
            </a:lvl4pPr>
            <a:lvl5pPr algn="r">
              <a:defRPr b="0" i="0">
                <a:latin typeface="Gotham Bold"/>
                <a:cs typeface="Gotham Bold"/>
              </a:defRPr>
            </a:lvl5pPr>
          </a:lstStyle>
          <a:p>
            <a:pPr marL="0" marR="0" lvl="0" indent="0" algn="r" defTabSz="457200" rtl="0" eaLnBrk="1" fontAlgn="auto" latinLnBrk="0" hangingPunct="1">
              <a:lnSpc>
                <a:spcPct val="80000"/>
              </a:lnSpc>
              <a:spcBef>
                <a:spcPct val="20000"/>
              </a:spcBef>
              <a:spcAft>
                <a:spcPts val="0"/>
              </a:spcAft>
              <a:buClrTx/>
              <a:buSzTx/>
              <a:buFont typeface="Arial"/>
              <a:buNone/>
              <a:tabLst/>
              <a:defRPr/>
            </a:pPr>
            <a:r>
              <a:rPr kumimoji="0" lang="en-US" sz="1700" b="0" i="0" u="none" strike="noStrike" kern="0" cap="none" spc="0" normalizeH="0" baseline="0" noProof="0" dirty="0">
                <a:ln>
                  <a:noFill/>
                </a:ln>
                <a:solidFill>
                  <a:srgbClr val="FFFFFF"/>
                </a:solidFill>
                <a:effectLst/>
                <a:uLnTx/>
                <a:uFillTx/>
                <a:latin typeface="Gotham Medium"/>
                <a:cs typeface="Gotham Medium"/>
              </a:rPr>
              <a:t>CLIENT NAME</a:t>
            </a:r>
          </a:p>
        </p:txBody>
      </p:sp>
      <p:sp>
        <p:nvSpPr>
          <p:cNvPr id="14" name="Text Placeholder 19"/>
          <p:cNvSpPr>
            <a:spLocks noGrp="1"/>
          </p:cNvSpPr>
          <p:nvPr>
            <p:ph type="body" sz="quarter" idx="12" hasCustomPrompt="1"/>
          </p:nvPr>
        </p:nvSpPr>
        <p:spPr>
          <a:xfrm>
            <a:off x="5771446" y="2806628"/>
            <a:ext cx="2705586" cy="653017"/>
          </a:xfrm>
          <a:prstGeom prst="rect">
            <a:avLst/>
          </a:prstGeom>
        </p:spPr>
        <p:txBody>
          <a:bodyPr lIns="45720" tIns="22860" rIns="45720" bIns="22860">
            <a:normAutofit/>
          </a:bodyPr>
          <a:lstStyle>
            <a:lvl1pPr algn="r">
              <a:defRPr sz="1300" b="0" i="0">
                <a:solidFill>
                  <a:schemeClr val="bg1"/>
                </a:solidFill>
                <a:latin typeface="Gotham Light"/>
                <a:cs typeface="Gotham Light"/>
              </a:defRPr>
            </a:lvl1pPr>
            <a:lvl2pPr algn="r">
              <a:defRPr b="0" i="0">
                <a:latin typeface="Gotham Bold"/>
                <a:cs typeface="Gotham Bold"/>
              </a:defRPr>
            </a:lvl2pPr>
            <a:lvl3pPr algn="r">
              <a:defRPr b="0" i="0">
                <a:latin typeface="Gotham Bold"/>
                <a:cs typeface="Gotham Bold"/>
              </a:defRPr>
            </a:lvl3pPr>
            <a:lvl4pPr algn="r">
              <a:defRPr b="0" i="0">
                <a:latin typeface="Gotham Bold"/>
                <a:cs typeface="Gotham Bold"/>
              </a:defRPr>
            </a:lvl4pPr>
            <a:lvl5pPr algn="r">
              <a:defRPr b="0" i="0">
                <a:latin typeface="Gotham Bold"/>
                <a:cs typeface="Gotham Bold"/>
              </a:defRPr>
            </a:lvl5pPr>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FFFFFF"/>
                </a:solidFill>
                <a:effectLst/>
                <a:uLnTx/>
                <a:uFillTx/>
                <a:latin typeface="Gotham Light"/>
                <a:cs typeface="Gotham Light"/>
              </a:rPr>
              <a:t>RFP # XX-XXXX-XXX</a:t>
            </a:r>
            <a:br>
              <a:rPr kumimoji="0" lang="en-US" sz="1300" b="0" i="0" u="none" strike="noStrike" kern="0" cap="none" spc="0" normalizeH="0" baseline="0" noProof="0" dirty="0">
                <a:ln>
                  <a:noFill/>
                </a:ln>
                <a:solidFill>
                  <a:srgbClr val="FFFFFF"/>
                </a:solidFill>
                <a:effectLst/>
                <a:uLnTx/>
                <a:uFillTx/>
                <a:latin typeface="Gotham Light"/>
                <a:cs typeface="Gotham Light"/>
              </a:rPr>
            </a:br>
            <a:r>
              <a:rPr kumimoji="0" lang="en-US" sz="1300" b="0" i="0" u="none" strike="noStrike" kern="0" cap="none" spc="0" normalizeH="0" baseline="0" noProof="0" dirty="0">
                <a:ln>
                  <a:noFill/>
                </a:ln>
                <a:solidFill>
                  <a:srgbClr val="FFFFFF"/>
                </a:solidFill>
                <a:effectLst/>
                <a:uLnTx/>
                <a:uFillTx/>
                <a:latin typeface="Gotham Light"/>
                <a:cs typeface="Gotham Light"/>
              </a:rPr>
              <a:t>Month 31, 20XX</a:t>
            </a:r>
          </a:p>
        </p:txBody>
      </p:sp>
      <p:pic>
        <p:nvPicPr>
          <p:cNvPr id="15" name="Picture 14" descr="Burns&amp;McDonnell_Horiz_RGB_CS6.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5196" y="6026570"/>
            <a:ext cx="2321731" cy="348630"/>
          </a:xfrm>
          <a:prstGeom prst="rect">
            <a:avLst/>
          </a:prstGeom>
        </p:spPr>
      </p:pic>
    </p:spTree>
    <p:extLst>
      <p:ext uri="{BB962C8B-B14F-4D97-AF65-F5344CB8AC3E}">
        <p14:creationId xmlns:p14="http://schemas.microsoft.com/office/powerpoint/2010/main" val="3630915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1" name="Right Triangle 10"/>
          <p:cNvSpPr/>
          <p:nvPr userDrawn="1"/>
        </p:nvSpPr>
        <p:spPr>
          <a:xfrm rot="10800000">
            <a:off x="2286000" y="1"/>
            <a:ext cx="6858000" cy="6858000"/>
          </a:xfrm>
          <a:prstGeom prst="rtTriangle">
            <a:avLst/>
          </a:prstGeom>
          <a:solidFill>
            <a:srgbClr val="0036A6"/>
          </a:solidFill>
          <a:ln>
            <a:noFill/>
          </a:ln>
          <a:effectLst/>
        </p:spPr>
        <p:style>
          <a:lnRef idx="1">
            <a:schemeClr val="accent1"/>
          </a:lnRef>
          <a:fillRef idx="3">
            <a:schemeClr val="accent1"/>
          </a:fillRef>
          <a:effectRef idx="2">
            <a:schemeClr val="accent1"/>
          </a:effectRef>
          <a:fontRef idx="minor">
            <a:schemeClr val="lt1"/>
          </a:fontRef>
        </p:style>
        <p:txBody>
          <a:bodyPr lIns="45720" tIns="22860" rIns="45720" bIns="22860" rtlCol="0" anchor="ctr"/>
          <a:lstStyle/>
          <a:p>
            <a:pPr algn="ctr"/>
            <a:endParaRPr lang="en-US"/>
          </a:p>
        </p:txBody>
      </p:sp>
      <p:sp>
        <p:nvSpPr>
          <p:cNvPr id="5" name="Right Triangle 4"/>
          <p:cNvSpPr/>
          <p:nvPr userDrawn="1"/>
        </p:nvSpPr>
        <p:spPr>
          <a:xfrm rot="16200000">
            <a:off x="7093917" y="4807916"/>
            <a:ext cx="2050084" cy="2050084"/>
          </a:xfrm>
          <a:prstGeom prst="rtTriangle">
            <a:avLst/>
          </a:prstGeom>
          <a:solidFill>
            <a:srgbClr val="47D7AC"/>
          </a:solidFill>
          <a:ln>
            <a:noFill/>
          </a:ln>
          <a:effectLst/>
        </p:spPr>
        <p:style>
          <a:lnRef idx="1">
            <a:schemeClr val="accent1"/>
          </a:lnRef>
          <a:fillRef idx="3">
            <a:schemeClr val="accent1"/>
          </a:fillRef>
          <a:effectRef idx="2">
            <a:schemeClr val="accent1"/>
          </a:effectRef>
          <a:fontRef idx="minor">
            <a:schemeClr val="lt1"/>
          </a:fontRef>
        </p:style>
        <p:txBody>
          <a:bodyPr lIns="45720" tIns="22860" rIns="45720" bIns="22860" rtlCol="0" anchor="ctr"/>
          <a:lstStyle/>
          <a:p>
            <a:pPr algn="ctr"/>
            <a:endParaRPr lang="en-US"/>
          </a:p>
        </p:txBody>
      </p:sp>
      <p:pic>
        <p:nvPicPr>
          <p:cNvPr id="9" name="Picture 8" descr="Ampersa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196" y="1363945"/>
            <a:ext cx="2632230" cy="2789559"/>
          </a:xfrm>
          <a:prstGeom prst="rect">
            <a:avLst/>
          </a:prstGeom>
        </p:spPr>
      </p:pic>
      <p:sp>
        <p:nvSpPr>
          <p:cNvPr id="12" name="Title 9"/>
          <p:cNvSpPr>
            <a:spLocks noGrp="1"/>
          </p:cNvSpPr>
          <p:nvPr>
            <p:ph type="title" hasCustomPrompt="1"/>
          </p:nvPr>
        </p:nvSpPr>
        <p:spPr>
          <a:xfrm>
            <a:off x="4088256" y="745593"/>
            <a:ext cx="4382200" cy="1208111"/>
          </a:xfrm>
          <a:prstGeom prst="rect">
            <a:avLst/>
          </a:prstGeom>
        </p:spPr>
        <p:txBody>
          <a:bodyPr lIns="45720" tIns="22860" rIns="45720" bIns="22860" anchor="t">
            <a:normAutofit/>
          </a:bodyPr>
          <a:lstStyle>
            <a:lvl1pPr marL="0" marR="0" indent="0" algn="r" defTabSz="457200" rtl="0" eaLnBrk="1" fontAlgn="auto" latinLnBrk="0" hangingPunct="1">
              <a:lnSpc>
                <a:spcPct val="80000"/>
              </a:lnSpc>
              <a:spcBef>
                <a:spcPct val="0"/>
              </a:spcBef>
              <a:spcAft>
                <a:spcPts val="300"/>
              </a:spcAft>
              <a:buClrTx/>
              <a:buSzTx/>
              <a:buFontTx/>
              <a:buNone/>
              <a:tabLst/>
              <a:defRPr sz="2400" b="0" i="0">
                <a:solidFill>
                  <a:schemeClr val="bg1"/>
                </a:solidFill>
                <a:latin typeface="Gotham Medium"/>
                <a:cs typeface="Gotham Medium"/>
              </a:defRPr>
            </a:lvl1pPr>
          </a:lstStyle>
          <a:p>
            <a:pPr marL="0" marR="0" lvl="0" indent="0" algn="r" defTabSz="457200" rtl="0" eaLnBrk="1" fontAlgn="auto" latinLnBrk="0" hangingPunct="1">
              <a:lnSpc>
                <a:spcPct val="80000"/>
              </a:lnSpc>
              <a:spcBef>
                <a:spcPct val="0"/>
              </a:spcBef>
              <a:spcAft>
                <a:spcPts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Gotham Medium"/>
                <a:cs typeface="Gotham Medium"/>
              </a:rPr>
              <a:t>TITLE OF SERVICE</a:t>
            </a:r>
            <a:br>
              <a:rPr kumimoji="0" lang="en-US" sz="2400" b="0" i="0" u="none" strike="noStrike" kern="0" cap="none" spc="0" normalizeH="0" baseline="0" noProof="0" dirty="0">
                <a:ln>
                  <a:noFill/>
                </a:ln>
                <a:solidFill>
                  <a:srgbClr val="FFFFFF"/>
                </a:solidFill>
                <a:effectLst/>
                <a:uLnTx/>
                <a:uFillTx/>
                <a:latin typeface="Gotham Medium"/>
                <a:cs typeface="Gotham Medium"/>
              </a:rPr>
            </a:br>
            <a:r>
              <a:rPr kumimoji="0" lang="en-US" sz="2400" b="0" i="0" u="none" strike="noStrike" kern="0" cap="none" spc="0" normalizeH="0" baseline="0" noProof="0" dirty="0">
                <a:ln>
                  <a:noFill/>
                </a:ln>
                <a:solidFill>
                  <a:srgbClr val="FFFFFF"/>
                </a:solidFill>
                <a:effectLst/>
                <a:uLnTx/>
                <a:uFillTx/>
                <a:latin typeface="Gotham Medium"/>
                <a:cs typeface="Gotham Medium"/>
              </a:rPr>
              <a:t>TO BE PROVIDED</a:t>
            </a:r>
          </a:p>
        </p:txBody>
      </p:sp>
      <p:sp>
        <p:nvSpPr>
          <p:cNvPr id="13" name="Text Placeholder 19"/>
          <p:cNvSpPr>
            <a:spLocks noGrp="1"/>
          </p:cNvSpPr>
          <p:nvPr>
            <p:ph type="body" sz="quarter" idx="11" hasCustomPrompt="1"/>
          </p:nvPr>
        </p:nvSpPr>
        <p:spPr>
          <a:xfrm>
            <a:off x="5040859" y="1989667"/>
            <a:ext cx="3431498" cy="769057"/>
          </a:xfrm>
          <a:prstGeom prst="rect">
            <a:avLst/>
          </a:prstGeom>
        </p:spPr>
        <p:txBody>
          <a:bodyPr lIns="45720" tIns="22860" rIns="45720" bIns="22860" anchor="b">
            <a:normAutofit/>
          </a:bodyPr>
          <a:lstStyle>
            <a:lvl1pPr marL="0" marR="0" indent="0" algn="r" defTabSz="457200" rtl="0" eaLnBrk="1" fontAlgn="auto" latinLnBrk="0" hangingPunct="1">
              <a:lnSpc>
                <a:spcPct val="80000"/>
              </a:lnSpc>
              <a:spcBef>
                <a:spcPct val="20000"/>
              </a:spcBef>
              <a:spcAft>
                <a:spcPts val="0"/>
              </a:spcAft>
              <a:buClrTx/>
              <a:buSzTx/>
              <a:buFont typeface="Arial"/>
              <a:buNone/>
              <a:tabLst/>
              <a:defRPr sz="1700" b="0" i="0">
                <a:solidFill>
                  <a:schemeClr val="bg1"/>
                </a:solidFill>
                <a:latin typeface="Gotham Medium"/>
                <a:cs typeface="Gotham Medium"/>
              </a:defRPr>
            </a:lvl1pPr>
            <a:lvl2pPr algn="r">
              <a:defRPr b="0" i="0">
                <a:latin typeface="Gotham Bold"/>
                <a:cs typeface="Gotham Bold"/>
              </a:defRPr>
            </a:lvl2pPr>
            <a:lvl3pPr algn="r">
              <a:defRPr b="0" i="0">
                <a:latin typeface="Gotham Bold"/>
                <a:cs typeface="Gotham Bold"/>
              </a:defRPr>
            </a:lvl3pPr>
            <a:lvl4pPr algn="r">
              <a:defRPr b="0" i="0">
                <a:latin typeface="Gotham Bold"/>
                <a:cs typeface="Gotham Bold"/>
              </a:defRPr>
            </a:lvl4pPr>
            <a:lvl5pPr algn="r">
              <a:defRPr b="0" i="0">
                <a:latin typeface="Gotham Bold"/>
                <a:cs typeface="Gotham Bold"/>
              </a:defRPr>
            </a:lvl5pPr>
          </a:lstStyle>
          <a:p>
            <a:pPr marL="0" marR="0" lvl="0" indent="0" algn="r" defTabSz="457200" rtl="0" eaLnBrk="1" fontAlgn="auto" latinLnBrk="0" hangingPunct="1">
              <a:lnSpc>
                <a:spcPct val="80000"/>
              </a:lnSpc>
              <a:spcBef>
                <a:spcPct val="20000"/>
              </a:spcBef>
              <a:spcAft>
                <a:spcPts val="0"/>
              </a:spcAft>
              <a:buClrTx/>
              <a:buSzTx/>
              <a:buFont typeface="Arial"/>
              <a:buNone/>
              <a:tabLst/>
              <a:defRPr/>
            </a:pPr>
            <a:r>
              <a:rPr kumimoji="0" lang="en-US" sz="1700" b="0" i="0" u="none" strike="noStrike" kern="0" cap="none" spc="0" normalizeH="0" baseline="0" noProof="0" dirty="0">
                <a:ln>
                  <a:noFill/>
                </a:ln>
                <a:solidFill>
                  <a:srgbClr val="FFFFFF"/>
                </a:solidFill>
                <a:effectLst/>
                <a:uLnTx/>
                <a:uFillTx/>
                <a:latin typeface="Gotham Medium"/>
                <a:cs typeface="Gotham Medium"/>
              </a:rPr>
              <a:t>CLIENT NAME</a:t>
            </a:r>
          </a:p>
        </p:txBody>
      </p:sp>
      <p:sp>
        <p:nvSpPr>
          <p:cNvPr id="14" name="Text Placeholder 19"/>
          <p:cNvSpPr>
            <a:spLocks noGrp="1"/>
          </p:cNvSpPr>
          <p:nvPr>
            <p:ph type="body" sz="quarter" idx="12" hasCustomPrompt="1"/>
          </p:nvPr>
        </p:nvSpPr>
        <p:spPr>
          <a:xfrm>
            <a:off x="5771446" y="2806628"/>
            <a:ext cx="2705586" cy="653017"/>
          </a:xfrm>
          <a:prstGeom prst="rect">
            <a:avLst/>
          </a:prstGeom>
        </p:spPr>
        <p:txBody>
          <a:bodyPr lIns="45720" tIns="22860" rIns="45720" bIns="22860">
            <a:normAutofit/>
          </a:bodyPr>
          <a:lstStyle>
            <a:lvl1pPr algn="r">
              <a:defRPr sz="1300" b="0" i="0">
                <a:solidFill>
                  <a:schemeClr val="bg1"/>
                </a:solidFill>
                <a:latin typeface="Gotham Light"/>
                <a:cs typeface="Gotham Light"/>
              </a:defRPr>
            </a:lvl1pPr>
            <a:lvl2pPr algn="r">
              <a:defRPr b="0" i="0">
                <a:latin typeface="Gotham Bold"/>
                <a:cs typeface="Gotham Bold"/>
              </a:defRPr>
            </a:lvl2pPr>
            <a:lvl3pPr algn="r">
              <a:defRPr b="0" i="0">
                <a:latin typeface="Gotham Bold"/>
                <a:cs typeface="Gotham Bold"/>
              </a:defRPr>
            </a:lvl3pPr>
            <a:lvl4pPr algn="r">
              <a:defRPr b="0" i="0">
                <a:latin typeface="Gotham Bold"/>
                <a:cs typeface="Gotham Bold"/>
              </a:defRPr>
            </a:lvl4pPr>
            <a:lvl5pPr algn="r">
              <a:defRPr b="0" i="0">
                <a:latin typeface="Gotham Bold"/>
                <a:cs typeface="Gotham Bold"/>
              </a:defRPr>
            </a:lvl5pPr>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FFFFFF"/>
                </a:solidFill>
                <a:effectLst/>
                <a:uLnTx/>
                <a:uFillTx/>
                <a:latin typeface="Gotham Light"/>
                <a:cs typeface="Gotham Light"/>
              </a:rPr>
              <a:t>RFP # XX-XXXX-XXX</a:t>
            </a:r>
            <a:br>
              <a:rPr kumimoji="0" lang="en-US" sz="1300" b="0" i="0" u="none" strike="noStrike" kern="0" cap="none" spc="0" normalizeH="0" baseline="0" noProof="0" dirty="0">
                <a:ln>
                  <a:noFill/>
                </a:ln>
                <a:solidFill>
                  <a:srgbClr val="FFFFFF"/>
                </a:solidFill>
                <a:effectLst/>
                <a:uLnTx/>
                <a:uFillTx/>
                <a:latin typeface="Gotham Light"/>
                <a:cs typeface="Gotham Light"/>
              </a:rPr>
            </a:br>
            <a:r>
              <a:rPr kumimoji="0" lang="en-US" sz="1300" b="0" i="0" u="none" strike="noStrike" kern="0" cap="none" spc="0" normalizeH="0" baseline="0" noProof="0" dirty="0">
                <a:ln>
                  <a:noFill/>
                </a:ln>
                <a:solidFill>
                  <a:srgbClr val="FFFFFF"/>
                </a:solidFill>
                <a:effectLst/>
                <a:uLnTx/>
                <a:uFillTx/>
                <a:latin typeface="Gotham Light"/>
                <a:cs typeface="Gotham Light"/>
              </a:rPr>
              <a:t>Month 31, 20XX</a:t>
            </a:r>
          </a:p>
        </p:txBody>
      </p:sp>
      <p:sp>
        <p:nvSpPr>
          <p:cNvPr id="2" name="TextBox 1"/>
          <p:cNvSpPr txBox="1"/>
          <p:nvPr userDrawn="1"/>
        </p:nvSpPr>
        <p:spPr>
          <a:xfrm>
            <a:off x="10002336" y="-1269908"/>
            <a:ext cx="92333" cy="323166"/>
          </a:xfrm>
          <a:prstGeom prst="rect">
            <a:avLst/>
          </a:prstGeom>
          <a:noFill/>
        </p:spPr>
        <p:txBody>
          <a:bodyPr wrap="none" lIns="45720" tIns="22860" rIns="45720" bIns="22860" rtlCol="0">
            <a:spAutoFit/>
          </a:bodyPr>
          <a:lstStyle/>
          <a:p>
            <a:endParaRPr lang="en-US"/>
          </a:p>
        </p:txBody>
      </p:sp>
      <p:pic>
        <p:nvPicPr>
          <p:cNvPr id="15" name="Picture 14" descr="Burns&amp;McDonnell_Horiz_RGB_CS6.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5196" y="6026570"/>
            <a:ext cx="2321731" cy="348630"/>
          </a:xfrm>
          <a:prstGeom prst="rect">
            <a:avLst/>
          </a:prstGeom>
        </p:spPr>
      </p:pic>
    </p:spTree>
    <p:extLst>
      <p:ext uri="{BB962C8B-B14F-4D97-AF65-F5344CB8AC3E}">
        <p14:creationId xmlns:p14="http://schemas.microsoft.com/office/powerpoint/2010/main" val="36309158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er+Bullets">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8579556" y="6414078"/>
            <a:ext cx="431759" cy="365126"/>
          </a:xfrm>
          <a:prstGeom prst="rect">
            <a:avLst/>
          </a:prstGeom>
        </p:spPr>
        <p:txBody>
          <a:bodyPr vert="horz" lIns="45720" tIns="22860" rIns="45720" bIns="22860" rtlCol="0" anchor="ctr"/>
          <a:lstStyle>
            <a:lvl1pPr algn="ctr">
              <a:defRPr sz="1100" b="0" i="0">
                <a:solidFill>
                  <a:srgbClr val="FFFFFF"/>
                </a:solidFill>
                <a:latin typeface="Gotham Condensed Bold"/>
                <a:cs typeface="Gotham Condensed Bold"/>
              </a:defRPr>
            </a:lvl1pPr>
          </a:lstStyle>
          <a:p>
            <a:fld id="{0D6D36A5-03F8-1C4B-8B27-E4EE7CF19580}" type="slidenum">
              <a:rPr lang="en-US" smtClean="0"/>
              <a:pPr/>
              <a:t>‹#›</a:t>
            </a:fld>
            <a:endParaRPr lang="en-US"/>
          </a:p>
        </p:txBody>
      </p:sp>
      <p:sp>
        <p:nvSpPr>
          <p:cNvPr id="19" name="Title 1"/>
          <p:cNvSpPr>
            <a:spLocks noGrp="1"/>
          </p:cNvSpPr>
          <p:nvPr>
            <p:ph type="title" hasCustomPrompt="1"/>
          </p:nvPr>
        </p:nvSpPr>
        <p:spPr>
          <a:xfrm>
            <a:off x="406400" y="78894"/>
            <a:ext cx="8252873" cy="982976"/>
          </a:xfrm>
        </p:spPr>
        <p:txBody>
          <a:bodyPr>
            <a:normAutofit/>
          </a:bodyPr>
          <a:lstStyle>
            <a:lvl1pPr>
              <a:defRPr sz="4800"/>
            </a:lvl1pPr>
          </a:lstStyle>
          <a:p>
            <a:pPr lvl="0"/>
            <a:r>
              <a:rPr lang="en-US" dirty="0"/>
              <a:t>TITLE TEXT</a:t>
            </a:r>
          </a:p>
        </p:txBody>
      </p:sp>
      <p:sp>
        <p:nvSpPr>
          <p:cNvPr id="26" name="Content Placeholder 24"/>
          <p:cNvSpPr>
            <a:spLocks noGrp="1"/>
          </p:cNvSpPr>
          <p:nvPr>
            <p:ph sz="quarter" idx="22"/>
          </p:nvPr>
        </p:nvSpPr>
        <p:spPr>
          <a:xfrm>
            <a:off x="447672" y="1957388"/>
            <a:ext cx="6555416" cy="3930949"/>
          </a:xfrm>
        </p:spPr>
        <p:txBody>
          <a:bodyPr>
            <a:normAutofit/>
          </a:bodyPr>
          <a:lstStyle>
            <a:lvl1pPr>
              <a:spcAft>
                <a:spcPts val="600"/>
              </a:spcAft>
              <a:defRPr sz="2200" baseline="0"/>
            </a:lvl1pPr>
            <a:lvl2pPr>
              <a:spcAft>
                <a:spcPts val="600"/>
              </a:spcAft>
              <a:defRPr baseline="0"/>
            </a:lvl2pPr>
            <a:lvl3pPr>
              <a:spcAft>
                <a:spcPts val="600"/>
              </a:spcAft>
              <a:defRPr/>
            </a:lvl3pPr>
            <a:lvl4pPr>
              <a:spcAft>
                <a:spcPts val="600"/>
              </a:spcAft>
              <a:defRPr/>
            </a:lvl4pPr>
          </a:lstStyle>
          <a:p>
            <a:pPr lvl="0"/>
            <a:r>
              <a:rPr lang="en-US" dirty="0"/>
              <a:t>Click to edit Master text styles</a:t>
            </a:r>
          </a:p>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a:t>
            </a:r>
            <a:r>
              <a:rPr lang="en-US" dirty="0" err="1"/>
              <a:t>lobortis</a:t>
            </a:r>
            <a:r>
              <a:rPr lang="en-US" dirty="0"/>
              <a:t> </a:t>
            </a:r>
            <a:r>
              <a:rPr lang="en-US" dirty="0" err="1"/>
              <a:t>eget</a:t>
            </a:r>
            <a:r>
              <a:rPr lang="en-US" dirty="0"/>
              <a:t> </a:t>
            </a:r>
            <a:r>
              <a:rPr lang="en-US" dirty="0" err="1"/>
              <a:t>nunc</a:t>
            </a:r>
            <a:r>
              <a:rPr lang="en-US" dirty="0"/>
              <a:t> </a:t>
            </a:r>
            <a:r>
              <a:rPr lang="en-US" dirty="0" err="1"/>
              <a:t>sed</a:t>
            </a:r>
            <a:r>
              <a:rPr lang="en-US" dirty="0"/>
              <a:t> </a:t>
            </a:r>
            <a:r>
              <a:rPr lang="en-US" dirty="0" err="1"/>
              <a:t>tincidunt</a:t>
            </a:r>
            <a:r>
              <a:rPr lang="en-US" dirty="0"/>
              <a:t> </a:t>
            </a:r>
            <a:r>
              <a:rPr lang="en-US" dirty="0" err="1"/>
              <a:t>etiam</a:t>
            </a:r>
            <a:endParaRPr lang="en-US" dirty="0"/>
          </a:p>
          <a:p>
            <a:pPr lvl="1"/>
            <a:r>
              <a:rPr lang="en-US" dirty="0" err="1"/>
              <a:t>Lorem</a:t>
            </a:r>
            <a:r>
              <a:rPr lang="en-US" dirty="0"/>
              <a:t> </a:t>
            </a:r>
            <a:r>
              <a:rPr lang="en-US" dirty="0" err="1"/>
              <a:t>ipsum</a:t>
            </a:r>
            <a:r>
              <a:rPr lang="en-US" dirty="0"/>
              <a:t> dolor sit </a:t>
            </a:r>
            <a:r>
              <a:rPr lang="en-US" dirty="0" err="1"/>
              <a:t>amet</a:t>
            </a:r>
            <a:endParaRPr lang="en-US" dirty="0"/>
          </a:p>
          <a:p>
            <a:pPr lvl="2"/>
            <a:r>
              <a:rPr lang="en-US" dirty="0" err="1"/>
              <a:t>Consectetur</a:t>
            </a:r>
            <a:r>
              <a:rPr lang="en-US" dirty="0"/>
              <a:t> </a:t>
            </a:r>
            <a:r>
              <a:rPr lang="en-US" dirty="0" err="1"/>
              <a:t>adipiscing</a:t>
            </a:r>
            <a:r>
              <a:rPr lang="en-US" dirty="0"/>
              <a:t> </a:t>
            </a:r>
          </a:p>
          <a:p>
            <a:pPr lvl="3"/>
            <a:r>
              <a:rPr lang="en-US" dirty="0" err="1"/>
              <a:t>elit</a:t>
            </a:r>
            <a:r>
              <a:rPr lang="en-US" dirty="0"/>
              <a:t> </a:t>
            </a:r>
            <a:r>
              <a:rPr lang="en-US" dirty="0" err="1"/>
              <a:t>phasellus</a:t>
            </a:r>
            <a:r>
              <a:rPr lang="en-US" dirty="0"/>
              <a:t> </a:t>
            </a:r>
            <a:r>
              <a:rPr lang="en-US" dirty="0" err="1"/>
              <a:t>rhoncus</a:t>
            </a:r>
            <a:r>
              <a:rPr lang="en-US" dirty="0"/>
              <a:t> </a:t>
            </a:r>
            <a:r>
              <a:rPr lang="en-US" dirty="0" err="1"/>
              <a:t>feugiat</a:t>
            </a:r>
            <a:r>
              <a:rPr lang="en-US" dirty="0"/>
              <a:t> </a:t>
            </a:r>
            <a:r>
              <a:rPr lang="en-US" dirty="0" err="1"/>
              <a:t>pharetra</a:t>
            </a:r>
            <a:r>
              <a:rPr lang="en-US" dirty="0"/>
              <a:t> </a:t>
            </a:r>
            <a:r>
              <a:rPr lang="en-US" dirty="0" err="1"/>
              <a:t>fusce</a:t>
            </a:r>
            <a:r>
              <a:rPr lang="en-US" dirty="0"/>
              <a:t> </a:t>
            </a:r>
            <a:r>
              <a:rPr lang="en-US" dirty="0" err="1"/>
              <a:t>fringilla</a:t>
            </a:r>
            <a:r>
              <a:rPr lang="en-US" dirty="0"/>
              <a:t>, </a:t>
            </a:r>
            <a:r>
              <a:rPr lang="en-US" dirty="0" err="1"/>
              <a:t>erat</a:t>
            </a:r>
            <a:r>
              <a:rPr lang="en-US" dirty="0"/>
              <a:t> ac semper </a:t>
            </a:r>
            <a:r>
              <a:rPr lang="en-US" dirty="0" err="1"/>
              <a:t>ullamcorper</a:t>
            </a:r>
            <a:endParaRPr lang="en-US" dirty="0"/>
          </a:p>
          <a:p>
            <a:pPr lvl="0"/>
            <a:r>
              <a:rPr lang="en-US" dirty="0"/>
              <a:t>Leo </a:t>
            </a:r>
            <a:r>
              <a:rPr lang="en-US" dirty="0" err="1"/>
              <a:t>eros</a:t>
            </a:r>
            <a:r>
              <a:rPr lang="en-US" dirty="0"/>
              <a:t> </a:t>
            </a:r>
            <a:r>
              <a:rPr lang="en-US" dirty="0" err="1"/>
              <a:t>ultricies</a:t>
            </a:r>
            <a:r>
              <a:rPr lang="en-US" dirty="0"/>
              <a:t> </a:t>
            </a:r>
            <a:r>
              <a:rPr lang="en-US" dirty="0" err="1"/>
              <a:t>tortor</a:t>
            </a:r>
            <a:r>
              <a:rPr lang="en-US" dirty="0"/>
              <a:t>, ac </a:t>
            </a:r>
            <a:r>
              <a:rPr lang="en-US" dirty="0" err="1"/>
              <a:t>pharetra</a:t>
            </a:r>
            <a:r>
              <a:rPr lang="en-US" dirty="0"/>
              <a:t> </a:t>
            </a:r>
            <a:r>
              <a:rPr lang="en-US" dirty="0" err="1"/>
              <a:t>odio</a:t>
            </a:r>
            <a:r>
              <a:rPr lang="en-US" dirty="0"/>
              <a:t> </a:t>
            </a:r>
            <a:r>
              <a:rPr lang="en-US" dirty="0" err="1"/>
              <a:t>leo</a:t>
            </a:r>
            <a:r>
              <a:rPr lang="en-US" dirty="0"/>
              <a:t> </a:t>
            </a:r>
            <a:r>
              <a:rPr lang="en-US" dirty="0" err="1"/>
              <a:t>vel</a:t>
            </a:r>
            <a:r>
              <a:rPr lang="en-US" dirty="0"/>
              <a:t> </a:t>
            </a:r>
            <a:r>
              <a:rPr lang="en-US" dirty="0" err="1"/>
              <a:t>massa</a:t>
            </a:r>
            <a:r>
              <a:rPr lang="en-US" dirty="0"/>
              <a:t> </a:t>
            </a:r>
            <a:r>
              <a:rPr lang="en-US" dirty="0" err="1"/>
              <a:t>Fusce</a:t>
            </a:r>
            <a:r>
              <a:rPr lang="en-US" dirty="0"/>
              <a:t> ac </a:t>
            </a:r>
            <a:r>
              <a:rPr lang="en-US" dirty="0" err="1"/>
              <a:t>enim</a:t>
            </a:r>
            <a:r>
              <a:rPr lang="en-US" dirty="0"/>
              <a:t> vitae </a:t>
            </a:r>
            <a:r>
              <a:rPr lang="en-US" dirty="0" err="1"/>
              <a:t>ipsum</a:t>
            </a:r>
            <a:r>
              <a:rPr lang="en-US" dirty="0"/>
              <a:t> </a:t>
            </a:r>
            <a:r>
              <a:rPr lang="en-US" dirty="0" err="1"/>
              <a:t>viverra</a:t>
            </a:r>
            <a:r>
              <a:rPr lang="en-US" dirty="0"/>
              <a:t> </a:t>
            </a:r>
            <a:r>
              <a:rPr lang="en-US" dirty="0" err="1"/>
              <a:t>molestie</a:t>
            </a:r>
            <a:r>
              <a:rPr lang="en-US" dirty="0"/>
              <a:t> </a:t>
            </a:r>
            <a:r>
              <a:rPr lang="en-US" dirty="0" err="1"/>
              <a:t>vivamus</a:t>
            </a:r>
            <a:r>
              <a:rPr lang="en-US" dirty="0"/>
              <a:t> </a:t>
            </a:r>
            <a:r>
              <a:rPr lang="en-US" dirty="0" err="1"/>
              <a:t>eros</a:t>
            </a:r>
            <a:r>
              <a:rPr lang="en-US" dirty="0"/>
              <a:t> magna</a:t>
            </a:r>
          </a:p>
        </p:txBody>
      </p:sp>
      <p:sp>
        <p:nvSpPr>
          <p:cNvPr id="2" name="AutoShape 2" descr="data:image/png;base64,iVBORw0KGgoAAAANSUhEUgAAAOEAAADhCAMAAAAJbSJIAAAAh1BMVEX+/v7///8dHR0AAAD9/f0eHh74+PgRERFdXV0ZGRkMDAwICAh5eXlRUVGTk5NWVlY1NTXq6uptbW21tbUVFRWioqLKysrg4ODy8vKvr68jIyP09PTU1NTi4uIyMjJKSkqJiYnAwMA/Pz+dnZ1lZWWVlZV+fn7Ozs6pqalCQkKEhIQpKSlzc3M5XcZDAAAY6ElEQVR4nO1diXqqOhAmJBABNxAFBRQVd9//+e7MJCy2trU9rvdzznfqRpafSWZLMhiMMcNg/2NCcMb/lf7/CI03wtenN8LXpzfC16c3wtenN8LXpzfC16c3wtenN8LXpzfC16c3wtenN8LXpzfC16e/IRQC/sPf+94Y6Cg1zqBdcXmpP/IQ2qgAinuRagwh3gGheNxSDsG7vMN/QwjjhLFo212370375Tz+XW//hFBAicGMc+7dn6DVdvSb/v4BIU7AdMalaVnm/QnadHmeMJqPt0GIk2AQygeAq4l3sot7/JdRygY8tMxHMJAIG/am/qUa4w8I2Yg7lm7pMQDh9nq7+EKIv0JISolFVvjhjt4B1sc5b/HjhUrxVwgZacGCn8C6B8QzMs3ig8t6/btRils25vxT2/cQqp/akDhOr44QJXTngxiFluUdKGwMFiUF+PYm2oJF/KQlaIhbs97taSG5NJtzwpKL6yPEaZjXsxAGjiW94yi5qRlaUgZWlHOipPiGGeJHafNLHjJ74TRupMUXI6rCvjGhHcziZRg2AFp8dUm/f4sw49VQgfvpzkDxsniwL1q3pWC1QZBz12kglL3SZbwmwkFjGpryAHY+G0zABHdvS2Bw9yLwaE4FuZPcgIerZhNOCuOz4I55e7JMj48BYl6OIfzPM/az0v8VQrhy79WN8i4TAPAO+EiqOQCR2buwQmiBqPnZv/gtwqNbNer0fUB8H4CaNjAneC0G+PzaoxQuC2qEPGdsc5chamqTxp0JFu9Kv8ZCw+3akoaxJkKYhTOpBY912hvVBWUSXAyiUerTT+oPmDE0EzUXEeGV9WGNEKbFIgYW1r0re2ZVg0jPl0sxlrOrrOvzjbLklIHvZjURXtDnPyK03EDo+4n/QnCKXU6EX5VvHS4vZ6LpeVAPEYqT6q1bSTcLxk3m1J9uiBCnec7sWWkPy85y5q5XSPkEPrbhTXfVtaarwLsEomJRd897UK67WkHF4YyqW7X4unsor4FhGi9KiLflIVS/ZL7plB/2rI3zEsg/OBYf0VvDmn3Q0d/SwY5AARG1Obi46u2Kb+xp2Y7XZnavdMBvjnDI0qr3fM2OaAijXXdwTBDjYBIz29qJEyPoW3Imfgp3ioTHERAGFLxnXT6KD+U1Yc8WrdJ9u/U8BISbU4QjhXDiSlRUANEOF4DwUhY6kxgR4nqIOHIJCA20RXNAOC0bdRa2fU+EoybCLCUrkdkpUEzrCyKN2K94aKcUJRQigjoi6JgQWG+JEHjYvxsPzU8Iy0q0O4cGELLgNzz0GY1RDHch0Su+rUap5TwSoaidUXzD1P/LeWghwrp8WRXW4dfzsH+3UXqCEIbs+gt3+xej1JzEZw1psNSqUeo8CCFo535snDWgRMNU/4mJJJ/OIZxXd+lhCEk7ni0w9y63TMPZ2fggS+rw3qMQAgZn6p/zRj/FHr9n4rn4oGDjeqA/jofw+ay/zRbh5TzEgfBxMmN4b/gkCNNPCMEgQSPyctOb5+duUjNy8kCEtFJSXlW+MLblvwBoOYeIFH6zRTCSpo71eEkDnk+AlihdpfZM0BLA9ndBjklEGr8Wqfih1oaP5aFzGDFanMLtLnovCvMXJyHcs6+NpUgrPNJeGSYMZRWR6bBuLOY9EiG6bkmC1miS2DYCtRMR1fFjfZVVLnHWrw0K+1gHlU0SvEtQx4k4fiRCi49FfxGBMAwWCxqx+8M4a0zDxjJck20ntyBc2ItdBu2Mp7sFWt7FdMR60nwOWcrHBufYqx7nHRTyR7494SF4sQ7KDEfxTglZxzGrSywLEHomxraHXLognNkM7Jzec/AQRP1YcJcQStlBjwAQZg2j1HE9z4PSoedBFx3puY7lcPquGqyAMJwohKaMng+hgQgZIuxphFEV+TNly49jcHG9tp2MuTONkmjq9uCrJD0ZpYiQIcJQ8XD0/Aj15V6Ldopx9CQH3D34oAV4B5uP6qDySyN0WzbIyGjazxmbTxczn2WzfoFyM3KckouvjhBDMDAqmbBhcIIqgL8YB4jqOp4doWgiNE4Rml7LJluA6VZ108aHUSqaCI1nQ2icQVhJEdkSpZXyoc4THhJCgxBGhPDpZWllocmefc69wn2OtVWmR+lzIzQ0QvGBh6Y7Zp9ZiAZoq45zPD9CWSE0PiK0HDf63IpA96NaWjpBKJ/SpuEgHYwZ5zMbmBPwYWOUoqwxPsfSWKYXy3BvHlptyvJbcqqLLQDhk1jeiJCNt6AE2Hy8nSMPR8Mope7r5cCwY3zaTgi6glfWN9qlbDwGFcLSLbxCxwbb7Gl4aOE+Akbjrn4FhI6LW9JC+AsIz9QICKWLlUpXwihV8XId81bdeyaEhjDKzdfIKxCTYIAWrZkTLorWwkP58ynQlPGwVbQO5qTX6iEPyYumBQt15gARWs+DsOo3CklUBJwHYKRxvmSsC1ao3sMk6lgMWqo+A4mySMBQ9fqsVCllsOc5EeqLiYdHxsauXCHCnmKMoVZt1K0AhCBjxSxcgKE6NXenddBQf16EuIjko+lpxz5o+8Q/F/iHS3wyV0tD9fQKQdrnWRFqeaEaERRcrAOOorwLhlqIK68zmktY6vzPM0ma02NYWjWUJ7LUP9VpUVlwrLxUveIfxqoPFE18JoRMr2qStiDOCbVgWnGToLIki3yl/IXugr5AFRYftcVzjFK0aYoig17mRZHbcO2yNUdhUwTFhkWtoKBlfgr1Z7YBs0/xFiz0ougyv10UW8CUBAFuWZ23giDDjYKt9Fl4aCmrDU3PDsbaoEqw2gDhhntgeaXc0/NUMN/HaYgw1eQMOW9hSIP2YcQ8VFaby9Eu3T2bXdrwLdB7GsKnDbcIYSmJRIaOPdRkA0SqcmK6BfP7ISAE/tYecPTEHrBLHnBb89DUCAdqMwodOyOln6lhenBqhEYiK+/pCX2LTx7wGR6yrNYYmZIzFcIceSgn2fPGab5AaF6KcK8QPnEk6kKEZVv/Y4RCx9u+GKXPitBqyFJXx9pOJU01SpnRQGiwyRc8fFZZWmoL4wMPzY/zsEJ4OkqfV1tYDYS1tvhG0nyBsJSl1tMi1PqQYm1/QJh85OHz6EOrstoo1mZgrG3J8NAwh45s4C8iFGfmIZ74Yf6EVqVY3Iy1CYq1PRFClud4wnrYzYfoVAz2I+hjlnfziPn7bp5qHlZMzJRts+rmY5bAXzDUDbvbRbdjk+Mr2DZQ9kkQWmWsTbtLyosySrdIf4mw7NKLQoTC0P5V1Yfae6Jr2NN4wOhbaJevGWtCoCo4Q7tPgHy7cpF97QVWznIJXb9q3wMRliHVR49S1S3W8OmZjrtRYTuNomiTxEkSI9HH1NfZZnTKGxWlMxqY9V4M69E8NL3vDx7jAE3phEi+HWo64Mcla8QWz7Y5a5xKeSDCMDiOvkWI0VPPoVtREn5CjfL92SXWPc4evr8Ue3pmYekEIbQRfdwurM9q/XA8S4DuePTOPetnhMwfDvN+f9FfIPWB8GWxmB6Hy/SH5hvbL++P0LoYYUrD0vlIeAZs+e1ZVxjeK/44SaNHj0OWyLfyImqmCzkhqOjb5gXrcs98rLaQrSyyvz38z0Q6mRzOk/weIegNPxqZas/NHRGenAoCy/mHCti6M/2SZoX/U/FMn5IL73zuKVWj1PIKZqi1vi+pwz/PwZKU0/slYb2R5mHYEXccpUvmh+rOusF3PSRqfdQUDQoP2U/FFQ8tUwbM7t0NYZclu1AdkZ1VdsoXtO1M+1/TYvlD8WFXm6ZwW+Pdvc6QekfG1p46Bhzyn8ixvqMfi6sJb2E6E7+Rd+S2CMOdXR6BtfT25i8RmF8d6aYfq+0m3xWn/47DGgdXb4LQCGpnDVQgm4bVmXI6ZX6+f9VtOPtbBf5rgFWKgRWeL6kuvz5CuLJGiHPiN+eY/5Fovh9iZncq0wERXj8DT+OwnZzFlPjLrO/yDfEhYXqvk3M682vzEJzTdZ3bBL165i/ce6VPtHgOHkpL1oMac5tcFyGZiHWT4cEHXdznt2agwuPwtWgeK8akBz+Y+39AaLBxc+J5uAfIzjmXX9orV6LQ4wcYosxvHOCwTPeSzIK/HaVROe+I+NGGsmneW3yjz69Bu4A28mX9sMYHhsYl+T1/y8NkWu/KRrcwoICZ7d+YYoovzvtuY0JgZo7rIwRR0zybDUbGdBj/aJReh6IjD8s7q0bQt5GhPyFkah2iVtFgi4Hz28tX3RvTqtvul25wdThjal8dIUVDqyOF2hazHOn9bFf+K3nuhxiB9dXx8X9DiLJGpaKyzMYNvb1GPNNA2P/Jb/4LQtpq1nFPG7yLxv/UBnrg18/QahATU/fLZu9HFm/Zl/X4twiNSus/Cp7aGy8Pl6ZK/gNCQ8cvH5IOWos3PGF6s1zQOBdXSjP94LhenSqc3nTz04LOvyDEKPTggHGJKr3aHSFiVljewlREP7uGf0RIKFnctTh375FA+AOBbpwN2C+e//A3hLiUFM/zote5N/WCZSrYZXrinxCq/cri1sl1z+fbFcL4BcS/8tCo92jfl9SxnNvzUOW9+kU71yJR7hC4mP46Sl+H3ghfn94If0f6XI9RbYoSn/L8llL489fVFqHrCrBrIVQbuww6Q6lOV5bbtkTjmvpwE0HXO76MxtGn+nf98z/T1XjY7H65h6s8fta8RnW8PKFWl9I730Q1Dq6ljq6JEKsR+tXQx7LYyaBj6uiXPrnFVLtqd2LZGdUbUdf3ryivN0qF4adpgsM0SlPcQcvSwXYQscZMFGmaqmRefkoU+dh6gu90BWmGnyifFtSzsY1fPH/sPF1P0jC2V2foRY+O9kZ9CpL1fJpwNK8i+DxnKs2Apk7EaBsxx5NqBbyukx1uJ2YYSuCz5FcG2m0RMsz4SzuXReFNfBZPPa8/O0jMslPuquxyyw0MlQrRNJ0w9Fy+S9hGquVcexGa3p6lHMNotPM7++du3QChgQitmA24N4zjbIZcK0VmPwwdjhkkkT9LGMyjWQg/b0LTwaN5aehQpD7n+m/3Ykf+HgiNEqGhEC45pbyed1pzptwBGI3yKDGOizzE1U5cLMOEy6HTd2FAbvnhgAdnbEuaaea5C9pO/DTzUJzw0Me1WlkMaCsQZcoVeORyGi3kLqZwHfAOKHdxI7+Ux9BMWY8XMzqSMOdecfS8EROfLYaHIRRNhBx4aBy5dLlcLG0l+w3me/zIViRrAKHsHYNi5mKmgU3It32+ZZIPd3QIkR15qI4jXoGuP0r1PDTs5c7lruQ9FbnFHGwwbjPu4QaqMcc9NK6cFsBlQDgveDvi7maBo1SwbBqGC1872f/arWsjVLKUVtzizbLnOGoBRTC7Iw/zUXqgQzFjGIf5znXbNh6uAIRLPlvyXdZHhAbuKP18vP+v3boiwiUiZChpDrYYDLdY72giO2TpUAJ3jpujMHc+zcO4I1FcEsINn0z5MZ5qhFv+RdrkP3TraghJQOKu7Xgn+3ay4CHux4tBSpIVxto8lFK6UoaHUpb63MGXjeQDfxqafJtMcfaJ50RImUycwyBK2y4/4u5z2RtFaSBpZmEmWXcWJ3FiH/H0OiFEoOE0Rh6OWeFaPEqQh8hwhfAqdFXLG/P9m9KTOB3B+HL5BMTpgZb5UM4sqakR91oaoWAtj7eJhzDznH4SnyJ8Lh7SsxBykpC7EZotcYA7FmUrIoUoOtyLyG9KZh73CSHmUDqEPE0l8HCEWOMpPRxBI/xnt4LomjyE2uJ0NIpo3kGl/ma+yZg6qSV8H/0IdAHjLEtsP0uI7bHvx7aP2V3gjf4D/xI/u2iR/gK6cpxGeXii+aH+pXlN+bH6oL5pfn3FLt07EnWd0XcpPSTW9j9BePo4CNEIR7AqLY9RhnaE+PdwxVf9qBAy3SBTHRBV2I86Yag8SLq7rOq1/pFyW5WZkdQBUl1RlUupIfyraVgnIyqB6tCNilkZos5LpANyqr8qTKXmfJm3R32rsxSxWhB/4CGuC4I40+EwBjIttlmZjER3TUUk9HsVSKIyRnmyEguSfGRlBE31RLVQVVO6VWWoTd1HVZUOtFahuap9Q2NhpYwqEzQwjUtXkpzIuwoh/Dhqz3azdUprSyzKe7tdaxkj//IiADquVxlUOqAP7f2AejUPoMxxzqqBx7IuFlz5qNS3dG0QFGpTNtvoz0ExBp1ZoB3K/KJF6jHeFljViI5zFYHP5gWmJgLjBz9EQVlyyJLyfbAWoquqXC8zymS3bO12nX2k+3PKQ7TpiTCrFRs46sMUPYYe13u78LGOXa4fO4b+6lCXWZZjF7U30QG9/H1ZsKsQzsvPYL74FJqCO0IH2FjU0b+sBO6vdiOs+2CT2xJGlK5IURtPtWua2uCQln2LwGsr1PvJiH1CiC6c63S3Aafn4o14yFvDZYe7mOag506O63Z757mdBG5EWOzbPQ+TCUQ8XCzHXS/k6jg62qdQcDnsgQ2XYbzFOa6B2oMSYdja6y/80AwdNFrp/sRTD3yo4ZGy9TDoBSLEyA1uTYY+pDLsqJLAfRn21/QhFyLwJm34diHdDppDsrUdB563sNkJQhzxCQ/7KmcDD4SAAugqiC7eM9bzcM8zS2Yh+AwrFYTYcm+NJiayCr5aaUew5eKBO6jGc1sCEHr6WJPQCFWIBskPlTNFCNkaqlMPUOIdGxFmmFuB7jYgjFjq4mkERTHcxDKuDDw84BN745nkMTt6E/yho4JGpzzEqilOFOdzH8aEW2BcliVTOfXBRiaELPAA4ZJ72MvMc9vQY1mkMdhrqdpJx9JQdih0Yfck9xFh1jB1GggN4iEiIIR2KBcxCaflPBMVwhCzSBPCDYaxdNE4BPtdAxQBp0e+gn8CCPdcdsHky1L1hK1ThDnh1uJ2zCn7CkBsc3eDCDd+lm5DcIIUD22xwrkUT0PXm60HSRmZnyM3SU108bKch8vBeDAe6amOd6TbzfO8GwPCsDXxWoIQppwfmS1KEVmO0pYEr1PzUPawIKZuiKVc5FBNdw9CAhCmWRYNLXeHET2Tm718VNq1DYTMOHqusv9ReC61eU8dHbCe1HKHb3BIOrOi11fzNfW4Kz0+0WEH9AsGquAQRVbOTSoWsBKhqcVCBgj5Em7r2EeEcwqTsuE+h39+iTBMLXlIVoqHjhZwGSB0wkooBp6ukqIoWwwAcT5LP0oagQi9jCm9KhRCkv25QohPXzQnXdxRvip7OaZVlkFw4CBp1DMzsYWxWp1YaoR4jNJZVwjh7uBTjAsfEa6EJ6cpjr+REs0kT+FO61HqZTB31lviocQ8qEjIw3BKbzsjQgi32DmsfOqOP+w5XMow+zBKGY1S1D7CnvsUaNCDLXDlBiVN6q+9sLCJv2EAw2wIE0yAowMietMOMSBj0POnyI3FJ1x4UF8O3VU7YRrzUBkziLCLkcXWARBGHM+ism5w7GO0qkQYiRZ3CnlAhPQwIegf5rHBFOjKDAKEh8xv8/CIT/2IM5jM8bwjtfpqyFISYjmyL+LTXKRcdjC3GvOl7GtJYxTopyIPvbkWj3YwXZAgW7gHWhZlkRX2Exzn/iL0UNLgEbAqKIgIx7os8ZAZLS+kQ1QHhGFQ6LiJkKWmEzonshSEYageRUBWkZI0MxdlfrY4tLG5NMSeno5Sg9k8BD3JkiOqZzaT3h4sLx9Q7UlbAMeiiYN6YqVXIwRFmEg3jCZyp6YzNMjb0GICvxwN4mHD1q4RkrbAhlJHHRNbcrcD8lqk09CKynmIqqbLTeejtpBeqS0MjTBysG9wp0N8mObSpbDdR40/ACVdrBfcpRLwYdoOJpwvoN0WIkSF4gBDl8hDZYZi/Im39kfXocQY6KBnocsP7TbMTRDepA+NmnAeLuiJ95224WM4kdakSE31uBsG7RkYDMA+QriltEVJ3yGE0umrksckkc6B3vdmsUEIUbA5BxuKODLYt7g8ow9xPUFJkD4KHLZZ8GoJkM0wOgigApTpJF2V84G3RVtwQrsnLNIFZ7g+usdRKpoIS5oJn6Ysi3c051nc1r8UwIUWllsq8QhCyIsoUZGiflxbbdyHiSpRkaK9tjaMXH0tB5+tNjr1syyK4zZWkiIer4tiPyCluAX9hdf7oIXiUZ6nZc5m4GK3KIp8pEchRV8GUHA9wGNJbI7qq4EwyvUZihzsZ0wshHZeno9oRm2gqmCV4kgY512fQUM+dmuJKYeyblXStqujGHliwKU2Pe4y7+YwauZ7rCT6rA+V1czK7X9Ka9iVD6RdKjXRmXai9FcCyxhlHXQRFmTaWWsM0sYSvo7LlJ6edv9UVY2GjNIEEUajJGOnH5RDS7OyxGCc8y0Mo7ErTm/5KL03QzR9tmrpsjTGmtsr9M3T36svGw0YDcmqthyXLm+jBu02srLt0/16daU6f4/eu1G6zrVke0yc5q70Rvj69Eb4+vRG+Pr0Rvj69Eb4+vRG+Pr0Rvj69Eb4+vRG+Pr0Rvj69Eb4+vRG+Pr0Rvj69Eb4+vS/R1gvxp2syP3f6H8NjuiN8PXpjfD16T9Zh0sBhq0auQAAAABJRU5ErkJggg=="/>
          <p:cNvSpPr>
            <a:spLocks noChangeAspect="1" noChangeArrowheads="1"/>
          </p:cNvSpPr>
          <p:nvPr userDrawn="1"/>
        </p:nvSpPr>
        <p:spPr bwMode="auto">
          <a:xfrm>
            <a:off x="1016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149563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s+Image">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39805" y="1765878"/>
            <a:ext cx="7405954" cy="983914"/>
          </a:xfrm>
        </p:spPr>
        <p:txBody>
          <a:bodyPr anchor="t">
            <a:noAutofit/>
          </a:bodyPr>
          <a:lstStyle>
            <a:lvl1pPr marL="0" indent="0">
              <a:lnSpc>
                <a:spcPct val="80000"/>
              </a:lnSpc>
              <a:buNone/>
              <a:defRPr sz="2400" b="0" i="0" baseline="0">
                <a:latin typeface="Gotham Light"/>
                <a:cs typeface="Gotham Light"/>
              </a:defRPr>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dirty="0"/>
              <a:t>Click to edit Master text styles </a:t>
            </a:r>
            <a:r>
              <a:rPr lang="en-US" dirty="0" err="1"/>
              <a:t>lorem</a:t>
            </a:r>
            <a:r>
              <a:rPr lang="en-US" dirty="0"/>
              <a:t> </a:t>
            </a:r>
            <a:r>
              <a:rPr lang="en-US" dirty="0" err="1"/>
              <a:t>ipsum</a:t>
            </a:r>
            <a:endParaRPr lang="en-US" dirty="0"/>
          </a:p>
        </p:txBody>
      </p:sp>
      <p:sp>
        <p:nvSpPr>
          <p:cNvPr id="13" name="Slide Number Placeholder 5"/>
          <p:cNvSpPr>
            <a:spLocks noGrp="1"/>
          </p:cNvSpPr>
          <p:nvPr>
            <p:ph type="sldNum" sz="quarter" idx="16"/>
          </p:nvPr>
        </p:nvSpPr>
        <p:spPr>
          <a:xfrm>
            <a:off x="8579556" y="6414078"/>
            <a:ext cx="431759" cy="365126"/>
          </a:xfrm>
          <a:prstGeom prst="rect">
            <a:avLst/>
          </a:prstGeom>
        </p:spPr>
        <p:txBody>
          <a:bodyPr vert="horz" lIns="45720" tIns="22860" rIns="45720" bIns="22860" rtlCol="0" anchor="ctr"/>
          <a:lstStyle>
            <a:lvl1pPr algn="ctr">
              <a:defRPr sz="1100" b="0" i="0">
                <a:solidFill>
                  <a:srgbClr val="FFFFFF"/>
                </a:solidFill>
                <a:latin typeface="Gotham Condensed Bold"/>
                <a:cs typeface="Gotham Condensed Bold"/>
              </a:defRPr>
            </a:lvl1pPr>
          </a:lstStyle>
          <a:p>
            <a:fld id="{0D6D36A5-03F8-1C4B-8B27-E4EE7CF19580}" type="slidenum">
              <a:rPr lang="en-US" smtClean="0"/>
              <a:pPr/>
              <a:t>‹#›</a:t>
            </a:fld>
            <a:endParaRPr lang="en-US"/>
          </a:p>
        </p:txBody>
      </p:sp>
      <p:sp>
        <p:nvSpPr>
          <p:cNvPr id="15" name="Title 1"/>
          <p:cNvSpPr>
            <a:spLocks noGrp="1"/>
          </p:cNvSpPr>
          <p:nvPr>
            <p:ph type="title" hasCustomPrompt="1"/>
          </p:nvPr>
        </p:nvSpPr>
        <p:spPr>
          <a:xfrm>
            <a:off x="439805" y="78897"/>
            <a:ext cx="8252873" cy="982976"/>
          </a:xfrm>
        </p:spPr>
        <p:txBody>
          <a:bodyPr>
            <a:normAutofit/>
          </a:bodyPr>
          <a:lstStyle>
            <a:lvl1pPr>
              <a:defRPr sz="4800"/>
            </a:lvl1pPr>
          </a:lstStyle>
          <a:p>
            <a:r>
              <a:rPr lang="en-US" dirty="0"/>
              <a:t>CLICK TO EDIT MASTER TITLE STYLE</a:t>
            </a:r>
          </a:p>
        </p:txBody>
      </p:sp>
      <p:sp>
        <p:nvSpPr>
          <p:cNvPr id="16" name="Content Placeholder 24"/>
          <p:cNvSpPr>
            <a:spLocks noGrp="1"/>
          </p:cNvSpPr>
          <p:nvPr>
            <p:ph sz="quarter" idx="22"/>
          </p:nvPr>
        </p:nvSpPr>
        <p:spPr>
          <a:xfrm>
            <a:off x="439804" y="2839653"/>
            <a:ext cx="5059626" cy="306730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p:cNvSpPr>
            <a:spLocks noGrp="1"/>
          </p:cNvSpPr>
          <p:nvPr>
            <p:ph type="pic" sz="quarter" idx="23"/>
          </p:nvPr>
        </p:nvSpPr>
        <p:spPr>
          <a:xfrm>
            <a:off x="5840899" y="2840038"/>
            <a:ext cx="2851779" cy="3066919"/>
          </a:xfrm>
        </p:spPr>
        <p:txBody>
          <a:bodyPr/>
          <a:lstStyle>
            <a:lvl1pPr marL="0" indent="0">
              <a:buNone/>
              <a:defRPr/>
            </a:lvl1pPr>
          </a:lstStyle>
          <a:p>
            <a:endParaRPr lang="en-US" dirty="0"/>
          </a:p>
        </p:txBody>
      </p:sp>
    </p:spTree>
    <p:extLst>
      <p:ext uri="{BB962C8B-B14F-4D97-AF65-F5344CB8AC3E}">
        <p14:creationId xmlns:p14="http://schemas.microsoft.com/office/powerpoint/2010/main" val="22927928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39805" y="2042872"/>
            <a:ext cx="3952012" cy="706918"/>
          </a:xfrm>
        </p:spPr>
        <p:txBody>
          <a:bodyPr anchor="b">
            <a:noAutofit/>
          </a:bodyPr>
          <a:lstStyle>
            <a:lvl1pPr marL="0" indent="0">
              <a:lnSpc>
                <a:spcPct val="80000"/>
              </a:lnSpc>
              <a:buNone/>
              <a:defRPr sz="2400" b="0" i="0" baseline="0">
                <a:latin typeface="Gotham Light"/>
                <a:cs typeface="Gotham Light"/>
              </a:defRPr>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dirty="0"/>
              <a:t>Click to edit Master text styles </a:t>
            </a:r>
            <a:r>
              <a:rPr lang="en-US" dirty="0" err="1"/>
              <a:t>lorem</a:t>
            </a:r>
            <a:r>
              <a:rPr lang="en-US" dirty="0"/>
              <a:t> </a:t>
            </a:r>
            <a:r>
              <a:rPr lang="en-US" dirty="0" err="1"/>
              <a:t>ipsum</a:t>
            </a:r>
            <a:endParaRPr lang="en-US" dirty="0"/>
          </a:p>
        </p:txBody>
      </p:sp>
      <p:sp>
        <p:nvSpPr>
          <p:cNvPr id="13" name="Slide Number Placeholder 5"/>
          <p:cNvSpPr>
            <a:spLocks noGrp="1"/>
          </p:cNvSpPr>
          <p:nvPr>
            <p:ph type="sldNum" sz="quarter" idx="16"/>
          </p:nvPr>
        </p:nvSpPr>
        <p:spPr>
          <a:xfrm>
            <a:off x="8579556" y="6414078"/>
            <a:ext cx="431759" cy="365126"/>
          </a:xfrm>
          <a:prstGeom prst="rect">
            <a:avLst/>
          </a:prstGeom>
        </p:spPr>
        <p:txBody>
          <a:bodyPr vert="horz" lIns="45720" tIns="22860" rIns="45720" bIns="22860" rtlCol="0" anchor="ctr"/>
          <a:lstStyle>
            <a:lvl1pPr algn="ctr">
              <a:defRPr sz="1100" b="0" i="0">
                <a:solidFill>
                  <a:srgbClr val="FFFFFF"/>
                </a:solidFill>
                <a:latin typeface="Gotham Condensed Bold"/>
                <a:cs typeface="Gotham Condensed Bold"/>
              </a:defRPr>
            </a:lvl1pPr>
          </a:lstStyle>
          <a:p>
            <a:fld id="{0D6D36A5-03F8-1C4B-8B27-E4EE7CF19580}" type="slidenum">
              <a:rPr lang="en-US" smtClean="0"/>
              <a:pPr/>
              <a:t>‹#›</a:t>
            </a:fld>
            <a:endParaRPr lang="en-US"/>
          </a:p>
        </p:txBody>
      </p:sp>
      <p:sp>
        <p:nvSpPr>
          <p:cNvPr id="15" name="Title 1"/>
          <p:cNvSpPr>
            <a:spLocks noGrp="1"/>
          </p:cNvSpPr>
          <p:nvPr>
            <p:ph type="title" hasCustomPrompt="1"/>
          </p:nvPr>
        </p:nvSpPr>
        <p:spPr>
          <a:xfrm>
            <a:off x="439805" y="78897"/>
            <a:ext cx="8252873" cy="982976"/>
          </a:xfrm>
        </p:spPr>
        <p:txBody>
          <a:bodyPr>
            <a:normAutofit/>
          </a:bodyPr>
          <a:lstStyle>
            <a:lvl1pPr>
              <a:defRPr sz="4800"/>
            </a:lvl1pPr>
          </a:lstStyle>
          <a:p>
            <a:r>
              <a:rPr lang="en-US" dirty="0"/>
              <a:t>CLICK TO EDIT MASTER TITLE STYLE</a:t>
            </a:r>
          </a:p>
        </p:txBody>
      </p:sp>
      <p:sp>
        <p:nvSpPr>
          <p:cNvPr id="16" name="Content Placeholder 24"/>
          <p:cNvSpPr>
            <a:spLocks noGrp="1"/>
          </p:cNvSpPr>
          <p:nvPr>
            <p:ph sz="quarter" idx="22"/>
          </p:nvPr>
        </p:nvSpPr>
        <p:spPr>
          <a:xfrm>
            <a:off x="439804" y="2839653"/>
            <a:ext cx="3952012" cy="306730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2"/>
          <p:cNvSpPr>
            <a:spLocks noGrp="1"/>
          </p:cNvSpPr>
          <p:nvPr>
            <p:ph type="body" idx="23" hasCustomPrompt="1"/>
          </p:nvPr>
        </p:nvSpPr>
        <p:spPr>
          <a:xfrm>
            <a:off x="4740666" y="2042872"/>
            <a:ext cx="3952012" cy="706918"/>
          </a:xfrm>
        </p:spPr>
        <p:txBody>
          <a:bodyPr anchor="b">
            <a:noAutofit/>
          </a:bodyPr>
          <a:lstStyle>
            <a:lvl1pPr marL="0" indent="0">
              <a:lnSpc>
                <a:spcPct val="80000"/>
              </a:lnSpc>
              <a:buNone/>
              <a:defRPr sz="2400" b="0" i="0" baseline="0">
                <a:latin typeface="Gotham Light"/>
                <a:cs typeface="Gotham Light"/>
              </a:defRPr>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dirty="0"/>
              <a:t>Click to edit Master text styles </a:t>
            </a:r>
            <a:r>
              <a:rPr lang="en-US" dirty="0" err="1"/>
              <a:t>lorem</a:t>
            </a:r>
            <a:r>
              <a:rPr lang="en-US" dirty="0"/>
              <a:t> </a:t>
            </a:r>
            <a:r>
              <a:rPr lang="en-US" dirty="0" err="1"/>
              <a:t>ipsum</a:t>
            </a:r>
            <a:endParaRPr lang="en-US" dirty="0"/>
          </a:p>
        </p:txBody>
      </p:sp>
      <p:sp>
        <p:nvSpPr>
          <p:cNvPr id="19" name="Content Placeholder 24"/>
          <p:cNvSpPr>
            <a:spLocks noGrp="1"/>
          </p:cNvSpPr>
          <p:nvPr>
            <p:ph sz="quarter" idx="24"/>
          </p:nvPr>
        </p:nvSpPr>
        <p:spPr>
          <a:xfrm>
            <a:off x="4740664" y="2839652"/>
            <a:ext cx="3952012" cy="30673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64512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II">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8579556" y="6414078"/>
            <a:ext cx="431759" cy="365126"/>
          </a:xfrm>
          <a:prstGeom prst="rect">
            <a:avLst/>
          </a:prstGeom>
        </p:spPr>
        <p:txBody>
          <a:bodyPr vert="horz" lIns="45720" tIns="22860" rIns="45720" bIns="22860" rtlCol="0" anchor="ctr"/>
          <a:lstStyle>
            <a:lvl1pPr algn="ctr">
              <a:defRPr sz="1100" b="0" i="0">
                <a:solidFill>
                  <a:srgbClr val="FFFFFF"/>
                </a:solidFill>
                <a:latin typeface="Gotham Condensed Bold"/>
                <a:cs typeface="Gotham Condensed Bold"/>
              </a:defRPr>
            </a:lvl1pPr>
          </a:lstStyle>
          <a:p>
            <a:fld id="{0D6D36A5-03F8-1C4B-8B27-E4EE7CF19580}" type="slidenum">
              <a:rPr lang="en-US" smtClean="0"/>
              <a:pPr/>
              <a:t>‹#›</a:t>
            </a:fld>
            <a:endParaRPr lang="en-US"/>
          </a:p>
        </p:txBody>
      </p:sp>
      <p:sp>
        <p:nvSpPr>
          <p:cNvPr id="19" name="Title 1"/>
          <p:cNvSpPr>
            <a:spLocks noGrp="1"/>
          </p:cNvSpPr>
          <p:nvPr>
            <p:ph type="title" hasCustomPrompt="1"/>
          </p:nvPr>
        </p:nvSpPr>
        <p:spPr>
          <a:xfrm>
            <a:off x="439805" y="46529"/>
            <a:ext cx="3944098" cy="982976"/>
          </a:xfrm>
        </p:spPr>
        <p:txBody>
          <a:bodyPr/>
          <a:lstStyle/>
          <a:p>
            <a:pPr lvl="0"/>
            <a:r>
              <a:rPr lang="en-US" dirty="0"/>
              <a:t>TITLE TEXT</a:t>
            </a:r>
          </a:p>
        </p:txBody>
      </p:sp>
      <p:sp>
        <p:nvSpPr>
          <p:cNvPr id="22" name="Text Placeholder 16"/>
          <p:cNvSpPr>
            <a:spLocks noGrp="1"/>
          </p:cNvSpPr>
          <p:nvPr>
            <p:ph type="body" sz="quarter" idx="20" hasCustomPrompt="1"/>
          </p:nvPr>
        </p:nvSpPr>
        <p:spPr>
          <a:xfrm>
            <a:off x="4748533" y="62714"/>
            <a:ext cx="3944144" cy="982976"/>
          </a:xfrm>
        </p:spPr>
        <p:txBody>
          <a:bodyPr anchor="b">
            <a:normAutofit/>
          </a:bodyPr>
          <a:lstStyle>
            <a:lvl1pPr marL="0" indent="0">
              <a:buNone/>
              <a:defRPr sz="3300" b="0" i="0">
                <a:solidFill>
                  <a:srgbClr val="053EA9"/>
                </a:solidFill>
                <a:latin typeface="Gotham Condensed Bold"/>
                <a:cs typeface="Gotham Condensed Bold"/>
              </a:defRPr>
            </a:lvl1pPr>
          </a:lstStyle>
          <a:p>
            <a:pPr lvl="0"/>
            <a:r>
              <a:rPr lang="en-US" dirty="0"/>
              <a:t>TITLE TEXT</a:t>
            </a:r>
          </a:p>
        </p:txBody>
      </p:sp>
      <p:sp>
        <p:nvSpPr>
          <p:cNvPr id="25" name="Content Placeholder 24"/>
          <p:cNvSpPr>
            <a:spLocks noGrp="1"/>
          </p:cNvSpPr>
          <p:nvPr>
            <p:ph sz="quarter" idx="21"/>
          </p:nvPr>
        </p:nvSpPr>
        <p:spPr>
          <a:xfrm>
            <a:off x="4748533" y="1957388"/>
            <a:ext cx="3944144" cy="36639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Content Placeholder 24"/>
          <p:cNvSpPr>
            <a:spLocks noGrp="1"/>
          </p:cNvSpPr>
          <p:nvPr>
            <p:ph sz="quarter" idx="22"/>
          </p:nvPr>
        </p:nvSpPr>
        <p:spPr>
          <a:xfrm>
            <a:off x="447672" y="1957388"/>
            <a:ext cx="3944144" cy="36639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038149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9804" y="4800601"/>
            <a:ext cx="8246996" cy="566737"/>
          </a:xfrm>
        </p:spPr>
        <p:txBody>
          <a:bodyPr anchor="b">
            <a:normAutofit/>
          </a:bodyPr>
          <a:lstStyle>
            <a:lvl1pPr algn="l">
              <a:defRPr sz="3300" b="0" spc="0"/>
            </a:lvl1pPr>
          </a:lstStyle>
          <a:p>
            <a:r>
              <a:rPr lang="en-US" dirty="0"/>
              <a:t>CAPTION HEADLINE FOR IMAGE</a:t>
            </a:r>
          </a:p>
        </p:txBody>
      </p:sp>
      <p:sp>
        <p:nvSpPr>
          <p:cNvPr id="3" name="Picture Placeholder 2"/>
          <p:cNvSpPr>
            <a:spLocks noGrp="1"/>
          </p:cNvSpPr>
          <p:nvPr>
            <p:ph type="pic" idx="1"/>
          </p:nvPr>
        </p:nvSpPr>
        <p:spPr>
          <a:xfrm>
            <a:off x="439804" y="790789"/>
            <a:ext cx="8246996" cy="3936786"/>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hasCustomPrompt="1"/>
          </p:nvPr>
        </p:nvSpPr>
        <p:spPr>
          <a:xfrm>
            <a:off x="439805" y="5367338"/>
            <a:ext cx="6113396" cy="804863"/>
          </a:xfrm>
        </p:spPr>
        <p:txBody>
          <a:bodyPr>
            <a:normAutofit/>
          </a:bodyPr>
          <a:lstStyle>
            <a:lvl1pPr marL="0" indent="0">
              <a:buNone/>
              <a:defRPr sz="1400" baseline="0"/>
            </a:lvl1pPr>
            <a:lvl2pPr marL="228600" indent="0">
              <a:buNone/>
              <a:defRPr sz="600"/>
            </a:lvl2pPr>
            <a:lvl3pPr marL="457200" indent="0">
              <a:buNone/>
              <a:defRPr sz="5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dirty="0"/>
              <a:t>List extra details for image. Delete if not needed.</a:t>
            </a:r>
          </a:p>
        </p:txBody>
      </p:sp>
      <p:sp>
        <p:nvSpPr>
          <p:cNvPr id="13" name="Slide Number Placeholder 5"/>
          <p:cNvSpPr>
            <a:spLocks noGrp="1"/>
          </p:cNvSpPr>
          <p:nvPr>
            <p:ph type="sldNum" sz="quarter" idx="4"/>
          </p:nvPr>
        </p:nvSpPr>
        <p:spPr>
          <a:xfrm>
            <a:off x="8579556" y="6414078"/>
            <a:ext cx="431759" cy="365126"/>
          </a:xfrm>
          <a:prstGeom prst="rect">
            <a:avLst/>
          </a:prstGeom>
        </p:spPr>
        <p:txBody>
          <a:bodyPr vert="horz" lIns="45720" tIns="22860" rIns="45720" bIns="22860" rtlCol="0" anchor="ctr"/>
          <a:lstStyle>
            <a:lvl1pPr algn="ctr">
              <a:defRPr sz="1100" b="0" i="0">
                <a:solidFill>
                  <a:srgbClr val="FFFFFF"/>
                </a:solidFill>
                <a:latin typeface="Gotham Condensed Bold"/>
                <a:cs typeface="Gotham Condensed Bold"/>
              </a:defRPr>
            </a:lvl1pPr>
          </a:lstStyle>
          <a:p>
            <a:fld id="{0D6D36A5-03F8-1C4B-8B27-E4EE7CF19580}" type="slidenum">
              <a:rPr lang="en-US" smtClean="0"/>
              <a:pPr/>
              <a:t>‹#›</a:t>
            </a:fld>
            <a:endParaRPr lang="en-US"/>
          </a:p>
        </p:txBody>
      </p:sp>
    </p:spTree>
    <p:extLst>
      <p:ext uri="{BB962C8B-B14F-4D97-AF65-F5344CB8AC3E}">
        <p14:creationId xmlns:p14="http://schemas.microsoft.com/office/powerpoint/2010/main" val="15177853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9805" y="4800601"/>
            <a:ext cx="3952012" cy="566737"/>
          </a:xfrm>
        </p:spPr>
        <p:txBody>
          <a:bodyPr anchor="b">
            <a:normAutofit/>
          </a:bodyPr>
          <a:lstStyle>
            <a:lvl1pPr algn="l">
              <a:defRPr sz="2700" b="0" spc="0"/>
            </a:lvl1pPr>
          </a:lstStyle>
          <a:p>
            <a:r>
              <a:rPr lang="en-US" dirty="0"/>
              <a:t>CAPTION HEADLINE FOR IMAGE</a:t>
            </a:r>
          </a:p>
        </p:txBody>
      </p:sp>
      <p:sp>
        <p:nvSpPr>
          <p:cNvPr id="3" name="Picture Placeholder 2"/>
          <p:cNvSpPr>
            <a:spLocks noGrp="1"/>
          </p:cNvSpPr>
          <p:nvPr>
            <p:ph type="pic" idx="1"/>
          </p:nvPr>
        </p:nvSpPr>
        <p:spPr>
          <a:xfrm>
            <a:off x="439805" y="790789"/>
            <a:ext cx="3952012" cy="3936786"/>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dirty="0"/>
          </a:p>
        </p:txBody>
      </p:sp>
      <p:sp>
        <p:nvSpPr>
          <p:cNvPr id="4" name="Text Placeholder 3"/>
          <p:cNvSpPr>
            <a:spLocks noGrp="1"/>
          </p:cNvSpPr>
          <p:nvPr>
            <p:ph type="body" sz="half" idx="2" hasCustomPrompt="1"/>
          </p:nvPr>
        </p:nvSpPr>
        <p:spPr>
          <a:xfrm>
            <a:off x="439805" y="5367338"/>
            <a:ext cx="3952011" cy="804863"/>
          </a:xfrm>
        </p:spPr>
        <p:txBody>
          <a:bodyPr>
            <a:normAutofit/>
          </a:bodyPr>
          <a:lstStyle>
            <a:lvl1pPr marL="0" indent="0">
              <a:buNone/>
              <a:defRPr sz="1400" baseline="0"/>
            </a:lvl1pPr>
            <a:lvl2pPr marL="228600" indent="0">
              <a:buNone/>
              <a:defRPr sz="600"/>
            </a:lvl2pPr>
            <a:lvl3pPr marL="457200" indent="0">
              <a:buNone/>
              <a:defRPr sz="5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dirty="0"/>
              <a:t>List extra details for image. Delete if </a:t>
            </a:r>
            <a:br>
              <a:rPr lang="en-US" dirty="0"/>
            </a:br>
            <a:r>
              <a:rPr lang="en-US" dirty="0"/>
              <a:t>not needed.</a:t>
            </a:r>
          </a:p>
        </p:txBody>
      </p:sp>
      <p:sp>
        <p:nvSpPr>
          <p:cNvPr id="13" name="Slide Number Placeholder 5"/>
          <p:cNvSpPr>
            <a:spLocks noGrp="1"/>
          </p:cNvSpPr>
          <p:nvPr>
            <p:ph type="sldNum" sz="quarter" idx="4"/>
          </p:nvPr>
        </p:nvSpPr>
        <p:spPr>
          <a:xfrm>
            <a:off x="8579556" y="6414078"/>
            <a:ext cx="431759" cy="365126"/>
          </a:xfrm>
          <a:prstGeom prst="rect">
            <a:avLst/>
          </a:prstGeom>
        </p:spPr>
        <p:txBody>
          <a:bodyPr vert="horz" lIns="45720" tIns="22860" rIns="45720" bIns="22860" rtlCol="0" anchor="ctr"/>
          <a:lstStyle>
            <a:lvl1pPr algn="ctr">
              <a:defRPr sz="1100" b="0" i="0">
                <a:solidFill>
                  <a:srgbClr val="FFFFFF"/>
                </a:solidFill>
                <a:latin typeface="Gotham Condensed Bold"/>
                <a:cs typeface="Gotham Condensed Bold"/>
              </a:defRPr>
            </a:lvl1pPr>
          </a:lstStyle>
          <a:p>
            <a:fld id="{0D6D36A5-03F8-1C4B-8B27-E4EE7CF19580}" type="slidenum">
              <a:rPr lang="en-US" smtClean="0"/>
              <a:pPr/>
              <a:t>‹#›</a:t>
            </a:fld>
            <a:endParaRPr lang="en-US"/>
          </a:p>
        </p:txBody>
      </p:sp>
      <p:sp>
        <p:nvSpPr>
          <p:cNvPr id="15" name="Picture Placeholder 2"/>
          <p:cNvSpPr>
            <a:spLocks noGrp="1"/>
          </p:cNvSpPr>
          <p:nvPr>
            <p:ph type="pic" idx="24"/>
          </p:nvPr>
        </p:nvSpPr>
        <p:spPr>
          <a:xfrm>
            <a:off x="4740666" y="790789"/>
            <a:ext cx="3952012" cy="3936786"/>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dirty="0"/>
          </a:p>
        </p:txBody>
      </p:sp>
      <p:sp>
        <p:nvSpPr>
          <p:cNvPr id="17" name="Text Placeholder 3"/>
          <p:cNvSpPr>
            <a:spLocks noGrp="1"/>
          </p:cNvSpPr>
          <p:nvPr>
            <p:ph type="body" sz="half" idx="25" hasCustomPrompt="1"/>
          </p:nvPr>
        </p:nvSpPr>
        <p:spPr>
          <a:xfrm>
            <a:off x="4740666" y="5367338"/>
            <a:ext cx="3952011" cy="804863"/>
          </a:xfrm>
        </p:spPr>
        <p:txBody>
          <a:bodyPr>
            <a:normAutofit/>
          </a:bodyPr>
          <a:lstStyle>
            <a:lvl1pPr marL="0" indent="0">
              <a:buNone/>
              <a:defRPr sz="1400" baseline="0"/>
            </a:lvl1pPr>
            <a:lvl2pPr marL="228600" indent="0">
              <a:buNone/>
              <a:defRPr sz="600"/>
            </a:lvl2pPr>
            <a:lvl3pPr marL="457200" indent="0">
              <a:buNone/>
              <a:defRPr sz="5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dirty="0"/>
              <a:t>List extra details for image. Delete if </a:t>
            </a:r>
            <a:br>
              <a:rPr lang="en-US" dirty="0"/>
            </a:br>
            <a:r>
              <a:rPr lang="en-US" dirty="0"/>
              <a:t>not needed.</a:t>
            </a:r>
          </a:p>
        </p:txBody>
      </p:sp>
      <p:sp>
        <p:nvSpPr>
          <p:cNvPr id="6" name="Text Placeholder 5"/>
          <p:cNvSpPr>
            <a:spLocks noGrp="1"/>
          </p:cNvSpPr>
          <p:nvPr>
            <p:ph type="body" sz="quarter" idx="26" hasCustomPrompt="1"/>
          </p:nvPr>
        </p:nvSpPr>
        <p:spPr>
          <a:xfrm>
            <a:off x="4740666" y="4800601"/>
            <a:ext cx="3952012" cy="566737"/>
          </a:xfrm>
        </p:spPr>
        <p:txBody>
          <a:bodyPr anchor="b">
            <a:noAutofit/>
          </a:bodyPr>
          <a:lstStyle>
            <a:lvl1pPr marL="0" indent="0">
              <a:buNone/>
              <a:defRPr sz="2700" b="0" i="0">
                <a:solidFill>
                  <a:srgbClr val="053EA9"/>
                </a:solidFill>
                <a:latin typeface="Gotham Condensed Bold"/>
                <a:cs typeface="Gotham Condensed Bold"/>
              </a:defRPr>
            </a:lvl1pPr>
          </a:lstStyle>
          <a:p>
            <a:pPr lvl="0"/>
            <a:r>
              <a:rPr lang="en-US" dirty="0"/>
              <a:t>CAPTION HEADLINE FOR IMAGE</a:t>
            </a:r>
          </a:p>
        </p:txBody>
      </p:sp>
    </p:spTree>
    <p:extLst>
      <p:ext uri="{BB962C8B-B14F-4D97-AF65-F5344CB8AC3E}">
        <p14:creationId xmlns:p14="http://schemas.microsoft.com/office/powerpoint/2010/main" val="2830422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4814" y="732247"/>
            <a:ext cx="6818028" cy="4938405"/>
          </a:xfrm>
        </p:spPr>
        <p:txBody>
          <a:bodyPr/>
          <a:lstStyle/>
          <a:p>
            <a:r>
              <a:rPr lang="en-US" dirty="0"/>
              <a:t>DIVIDER PAGE TEXT HERE</a:t>
            </a:r>
          </a:p>
        </p:txBody>
      </p:sp>
      <p:sp>
        <p:nvSpPr>
          <p:cNvPr id="3" name="Slide Number Placeholder 2"/>
          <p:cNvSpPr>
            <a:spLocks noGrp="1"/>
          </p:cNvSpPr>
          <p:nvPr>
            <p:ph type="sldNum" sz="quarter" idx="10"/>
          </p:nvPr>
        </p:nvSpPr>
        <p:spPr/>
        <p:txBody>
          <a:bodyPr/>
          <a:lstStyle/>
          <a:p>
            <a:fld id="{0D6D36A5-03F8-1C4B-8B27-E4EE7CF19580}" type="slidenum">
              <a:rPr lang="en-US" smtClean="0"/>
              <a:pPr/>
              <a:t>‹#›</a:t>
            </a:fld>
            <a:endParaRPr lang="en-US"/>
          </a:p>
        </p:txBody>
      </p:sp>
    </p:spTree>
    <p:extLst>
      <p:ext uri="{BB962C8B-B14F-4D97-AF65-F5344CB8AC3E}">
        <p14:creationId xmlns:p14="http://schemas.microsoft.com/office/powerpoint/2010/main" val="4055443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4" name="Picture 13" descr="Screen Clippi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0269" y="4108951"/>
            <a:ext cx="9085509" cy="5498098"/>
          </a:xfrm>
          <a:prstGeom prst="rect">
            <a:avLst/>
          </a:prstGeom>
        </p:spPr>
      </p:pic>
      <p:sp>
        <p:nvSpPr>
          <p:cNvPr id="10" name="Rectangle 9"/>
          <p:cNvSpPr/>
          <p:nvPr userDrawn="1"/>
        </p:nvSpPr>
        <p:spPr>
          <a:xfrm>
            <a:off x="0" y="6"/>
            <a:ext cx="6587208" cy="3428997"/>
          </a:xfrm>
          <a:prstGeom prst="rect">
            <a:avLst/>
          </a:prstGeom>
          <a:solidFill>
            <a:srgbClr val="0036A6"/>
          </a:solidFill>
          <a:ln>
            <a:noFill/>
          </a:ln>
          <a:effectLst/>
        </p:spPr>
        <p:style>
          <a:lnRef idx="1">
            <a:schemeClr val="accent1"/>
          </a:lnRef>
          <a:fillRef idx="3">
            <a:schemeClr val="accent1"/>
          </a:fillRef>
          <a:effectRef idx="2">
            <a:schemeClr val="accent1"/>
          </a:effectRef>
          <a:fontRef idx="minor">
            <a:schemeClr val="lt1"/>
          </a:fontRef>
        </p:style>
        <p:txBody>
          <a:bodyPr lIns="45720" tIns="22860" rIns="45720" bIns="22860" rtlCol="0" anchor="ctr"/>
          <a:lstStyle/>
          <a:p>
            <a:pPr algn="ctr"/>
            <a:endParaRPr lang="en-US"/>
          </a:p>
        </p:txBody>
      </p:sp>
      <p:sp>
        <p:nvSpPr>
          <p:cNvPr id="7" name="Right Triangle 6"/>
          <p:cNvSpPr/>
          <p:nvPr userDrawn="1"/>
        </p:nvSpPr>
        <p:spPr>
          <a:xfrm rot="13500000">
            <a:off x="-2233620" y="1191133"/>
            <a:ext cx="4469857" cy="4469857"/>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45720" tIns="22860" rIns="45720" bIns="22860" rtlCol="0" anchor="ctr"/>
          <a:lstStyle/>
          <a:p>
            <a:pPr algn="ctr"/>
            <a:endParaRPr lang="en-US"/>
          </a:p>
        </p:txBody>
      </p:sp>
      <p:sp>
        <p:nvSpPr>
          <p:cNvPr id="8" name="Right Triangle 7"/>
          <p:cNvSpPr/>
          <p:nvPr userDrawn="1"/>
        </p:nvSpPr>
        <p:spPr>
          <a:xfrm rot="2700000">
            <a:off x="4163690" y="1003552"/>
            <a:ext cx="4850903" cy="4850903"/>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45720" tIns="22860" rIns="45720" bIns="22860" rtlCol="0" anchor="ctr"/>
          <a:lstStyle/>
          <a:p>
            <a:pPr algn="ctr"/>
            <a:endParaRPr lang="en-US"/>
          </a:p>
        </p:txBody>
      </p:sp>
      <p:sp>
        <p:nvSpPr>
          <p:cNvPr id="9" name="Rectangle 8"/>
          <p:cNvSpPr/>
          <p:nvPr userDrawn="1"/>
        </p:nvSpPr>
        <p:spPr>
          <a:xfrm>
            <a:off x="6587208" y="-1104"/>
            <a:ext cx="2556792" cy="68591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45720" tIns="22860" rIns="45720" bIns="22860" rtlCol="0" anchor="ctr"/>
          <a:lstStyle/>
          <a:p>
            <a:pPr algn="ctr"/>
            <a:endParaRPr lang="en-US"/>
          </a:p>
        </p:txBody>
      </p:sp>
      <p:sp>
        <p:nvSpPr>
          <p:cNvPr id="4" name="Title 9"/>
          <p:cNvSpPr>
            <a:spLocks noGrp="1"/>
          </p:cNvSpPr>
          <p:nvPr>
            <p:ph type="title" hasCustomPrompt="1"/>
          </p:nvPr>
        </p:nvSpPr>
        <p:spPr>
          <a:xfrm>
            <a:off x="4057046" y="1917244"/>
            <a:ext cx="4737964" cy="1369962"/>
          </a:xfrm>
          <a:prstGeom prst="rect">
            <a:avLst/>
          </a:prstGeom>
        </p:spPr>
        <p:txBody>
          <a:bodyPr lIns="45720" tIns="22860" rIns="45720" bIns="22860" anchor="b">
            <a:normAutofit/>
          </a:bodyPr>
          <a:lstStyle>
            <a:lvl1pPr marL="0" marR="0" indent="0" algn="r" defTabSz="457200" rtl="0" eaLnBrk="1" fontAlgn="auto" latinLnBrk="0" hangingPunct="1">
              <a:lnSpc>
                <a:spcPct val="80000"/>
              </a:lnSpc>
              <a:spcBef>
                <a:spcPct val="0"/>
              </a:spcBef>
              <a:spcAft>
                <a:spcPts val="0"/>
              </a:spcAft>
              <a:buClrTx/>
              <a:buSzTx/>
              <a:buFontTx/>
              <a:buNone/>
              <a:tabLst/>
              <a:defRPr sz="2400" b="0" i="0">
                <a:solidFill>
                  <a:srgbClr val="053EA9"/>
                </a:solidFill>
                <a:latin typeface="Gotham Medium"/>
                <a:cs typeface="Gotham Medium"/>
              </a:defRPr>
            </a:lvl1pPr>
          </a:lstStyle>
          <a:p>
            <a:pPr>
              <a:spcAft>
                <a:spcPts val="0"/>
              </a:spcAft>
            </a:pPr>
            <a:r>
              <a:rPr lang="en-US" dirty="0"/>
              <a:t>TITLE OF SERVICE</a:t>
            </a:r>
            <a:br>
              <a:rPr lang="en-US" dirty="0"/>
            </a:br>
            <a:r>
              <a:rPr lang="en-US" dirty="0"/>
              <a:t>TO BE PROVIDED</a:t>
            </a:r>
          </a:p>
        </p:txBody>
      </p:sp>
      <p:sp>
        <p:nvSpPr>
          <p:cNvPr id="5" name="Text Placeholder 19"/>
          <p:cNvSpPr>
            <a:spLocks noGrp="1"/>
          </p:cNvSpPr>
          <p:nvPr>
            <p:ph type="body" sz="quarter" idx="11" hasCustomPrompt="1"/>
          </p:nvPr>
        </p:nvSpPr>
        <p:spPr>
          <a:xfrm>
            <a:off x="4536721" y="3429002"/>
            <a:ext cx="4260190" cy="945446"/>
          </a:xfrm>
          <a:prstGeom prst="rect">
            <a:avLst/>
          </a:prstGeom>
        </p:spPr>
        <p:txBody>
          <a:bodyPr lIns="45720" tIns="22860" rIns="45720" bIns="22860" anchor="b">
            <a:normAutofit/>
          </a:bodyPr>
          <a:lstStyle>
            <a:lvl1pPr marL="0" marR="0" indent="0" algn="r" defTabSz="457200" rtl="0" eaLnBrk="1" fontAlgn="auto" latinLnBrk="0" hangingPunct="1">
              <a:lnSpc>
                <a:spcPct val="80000"/>
              </a:lnSpc>
              <a:spcBef>
                <a:spcPct val="20000"/>
              </a:spcBef>
              <a:spcAft>
                <a:spcPts val="0"/>
              </a:spcAft>
              <a:buClrTx/>
              <a:buSzTx/>
              <a:buFont typeface="Arial"/>
              <a:buNone/>
              <a:tabLst/>
              <a:defRPr sz="1900" b="0" i="0">
                <a:solidFill>
                  <a:srgbClr val="053EA9"/>
                </a:solidFill>
                <a:latin typeface="Gotham Medium"/>
                <a:cs typeface="Gotham Medium"/>
              </a:defRPr>
            </a:lvl1pPr>
            <a:lvl2pPr algn="r">
              <a:defRPr b="0" i="0">
                <a:latin typeface="Gotham Bold"/>
                <a:cs typeface="Gotham Bold"/>
              </a:defRPr>
            </a:lvl2pPr>
            <a:lvl3pPr algn="r">
              <a:defRPr b="0" i="0">
                <a:latin typeface="Gotham Bold"/>
                <a:cs typeface="Gotham Bold"/>
              </a:defRPr>
            </a:lvl3pPr>
            <a:lvl4pPr algn="r">
              <a:defRPr b="0" i="0">
                <a:latin typeface="Gotham Bold"/>
                <a:cs typeface="Gotham Bold"/>
              </a:defRPr>
            </a:lvl4pPr>
            <a:lvl5pPr algn="r">
              <a:defRPr b="0" i="0">
                <a:latin typeface="Gotham Bold"/>
                <a:cs typeface="Gotham Bold"/>
              </a:defRPr>
            </a:lvl5pPr>
          </a:lstStyle>
          <a:p>
            <a:pPr lvl="0"/>
            <a:r>
              <a:rPr lang="en-US" dirty="0"/>
              <a:t>CLIENT NAME</a:t>
            </a:r>
          </a:p>
        </p:txBody>
      </p:sp>
      <p:sp>
        <p:nvSpPr>
          <p:cNvPr id="6" name="Text Placeholder 19"/>
          <p:cNvSpPr>
            <a:spLocks noGrp="1"/>
          </p:cNvSpPr>
          <p:nvPr>
            <p:ph type="body" sz="quarter" idx="12" hasCustomPrompt="1"/>
          </p:nvPr>
        </p:nvSpPr>
        <p:spPr>
          <a:xfrm>
            <a:off x="6110112" y="4422352"/>
            <a:ext cx="2691475" cy="653017"/>
          </a:xfrm>
          <a:prstGeom prst="rect">
            <a:avLst/>
          </a:prstGeom>
        </p:spPr>
        <p:txBody>
          <a:bodyPr lIns="45720" tIns="22860" rIns="45720" bIns="22860">
            <a:normAutofit/>
          </a:bodyPr>
          <a:lstStyle>
            <a:lvl1pPr marL="0" indent="0" algn="r">
              <a:buNone/>
              <a:defRPr sz="1500" b="0" i="0">
                <a:solidFill>
                  <a:srgbClr val="515256"/>
                </a:solidFill>
                <a:latin typeface="Gotham Light"/>
                <a:cs typeface="Gotham Light"/>
              </a:defRPr>
            </a:lvl1pPr>
            <a:lvl2pPr algn="r">
              <a:defRPr b="0" i="0">
                <a:latin typeface="Gotham Bold"/>
                <a:cs typeface="Gotham Bold"/>
              </a:defRPr>
            </a:lvl2pPr>
            <a:lvl3pPr algn="r">
              <a:defRPr b="0" i="0">
                <a:latin typeface="Gotham Bold"/>
                <a:cs typeface="Gotham Bold"/>
              </a:defRPr>
            </a:lvl3pPr>
            <a:lvl4pPr algn="r">
              <a:defRPr b="0" i="0">
                <a:latin typeface="Gotham Bold"/>
                <a:cs typeface="Gotham Bold"/>
              </a:defRPr>
            </a:lvl4pPr>
            <a:lvl5pPr algn="r">
              <a:defRPr b="0" i="0">
                <a:latin typeface="Gotham Bold"/>
                <a:cs typeface="Gotham Bold"/>
              </a:defRPr>
            </a:lvl5pPr>
          </a:lstStyle>
          <a:p>
            <a:pPr lvl="0"/>
            <a:r>
              <a:rPr lang="en-US" dirty="0"/>
              <a:t>RFP # XX-XXXX-XXX</a:t>
            </a:r>
            <a:br>
              <a:rPr lang="en-US" dirty="0"/>
            </a:br>
            <a:r>
              <a:rPr lang="en-US" dirty="0"/>
              <a:t>Month 31, 20XX</a:t>
            </a:r>
          </a:p>
        </p:txBody>
      </p:sp>
      <p:pic>
        <p:nvPicPr>
          <p:cNvPr id="13" name="Picture 12" descr="Burns&amp;McDonnell_Horiz_RGB_CS6.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0680" y="3278719"/>
            <a:ext cx="1892408" cy="284163"/>
          </a:xfrm>
          <a:prstGeom prst="rect">
            <a:avLst/>
          </a:prstGeom>
        </p:spPr>
      </p:pic>
      <p:pic>
        <p:nvPicPr>
          <p:cNvPr id="12" name="Picture 11" descr="Screen Clipping"/>
          <p:cNvPicPr>
            <a:picLocks noChangeAspect="1"/>
          </p:cNvPicPr>
          <p:nvPr userDrawn="1"/>
        </p:nvPicPr>
        <p:blipFill rotWithShape="1">
          <a:blip r:embed="rId4">
            <a:extLst>
              <a:ext uri="{28A0092B-C50C-407E-A947-70E740481C1C}">
                <a14:useLocalDpi xmlns:a14="http://schemas.microsoft.com/office/drawing/2010/main" val="0"/>
              </a:ext>
            </a:extLst>
          </a:blip>
          <a:srcRect l="-14872" t="3600" r="-9671" b="-615"/>
          <a:stretch/>
        </p:blipFill>
        <p:spPr>
          <a:xfrm>
            <a:off x="645447" y="2594626"/>
            <a:ext cx="1076241" cy="625016"/>
          </a:xfrm>
          <a:prstGeom prst="roundRect">
            <a:avLst/>
          </a:prstGeom>
          <a:ln>
            <a:noFill/>
          </a:ln>
        </p:spPr>
      </p:pic>
    </p:spTree>
    <p:extLst>
      <p:ext uri="{BB962C8B-B14F-4D97-AF65-F5344CB8AC3E}">
        <p14:creationId xmlns:p14="http://schemas.microsoft.com/office/powerpoint/2010/main" val="30662768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er+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5012" y="743569"/>
            <a:ext cx="7457642" cy="2540079"/>
          </a:xfrm>
        </p:spPr>
        <p:txBody>
          <a:bodyPr anchor="b"/>
          <a:lstStyle/>
          <a:p>
            <a:r>
              <a:rPr lang="en-US" dirty="0"/>
              <a:t>DIVIDER PAGE SECTION NAME</a:t>
            </a:r>
          </a:p>
        </p:txBody>
      </p:sp>
      <p:sp>
        <p:nvSpPr>
          <p:cNvPr id="3" name="Slide Number Placeholder 2"/>
          <p:cNvSpPr>
            <a:spLocks noGrp="1"/>
          </p:cNvSpPr>
          <p:nvPr>
            <p:ph type="sldNum" sz="quarter" idx="10"/>
          </p:nvPr>
        </p:nvSpPr>
        <p:spPr/>
        <p:txBody>
          <a:bodyPr/>
          <a:lstStyle/>
          <a:p>
            <a:fld id="{0D6D36A5-03F8-1C4B-8B27-E4EE7CF19580}" type="slidenum">
              <a:rPr lang="en-US" smtClean="0"/>
              <a:pPr/>
              <a:t>‹#›</a:t>
            </a:fld>
            <a:endParaRPr lang="en-US"/>
          </a:p>
        </p:txBody>
      </p:sp>
      <p:sp>
        <p:nvSpPr>
          <p:cNvPr id="6" name="Text Placeholder 5"/>
          <p:cNvSpPr>
            <a:spLocks noGrp="1"/>
          </p:cNvSpPr>
          <p:nvPr>
            <p:ph type="body" sz="quarter" idx="11" hasCustomPrompt="1"/>
          </p:nvPr>
        </p:nvSpPr>
        <p:spPr>
          <a:xfrm>
            <a:off x="404813" y="3483862"/>
            <a:ext cx="7458075" cy="1557338"/>
          </a:xfrm>
          <a:prstGeom prst="rect">
            <a:avLst/>
          </a:prstGeom>
        </p:spPr>
        <p:txBody>
          <a:bodyPr vert="horz" lIns="45720" tIns="22860" rIns="45720" bIns="22860"/>
          <a:lstStyle>
            <a:lvl1pPr marL="0" indent="0">
              <a:buNone/>
              <a:defRPr sz="3000" b="0" i="0" baseline="0">
                <a:solidFill>
                  <a:srgbClr val="515256"/>
                </a:solidFill>
                <a:latin typeface="Gotham Light"/>
                <a:cs typeface="Gotham Light"/>
              </a:defRPr>
            </a:lvl1pPr>
            <a:lvl2pPr marL="228600" indent="0">
              <a:buNone/>
              <a:defRPr b="0" i="0">
                <a:solidFill>
                  <a:srgbClr val="515256"/>
                </a:solidFill>
                <a:latin typeface="Times New Roman"/>
                <a:cs typeface="Times New Roman"/>
              </a:defRPr>
            </a:lvl2pPr>
            <a:lvl3pPr marL="457200" indent="0">
              <a:buNone/>
              <a:defRPr b="0" i="0">
                <a:solidFill>
                  <a:srgbClr val="515256"/>
                </a:solidFill>
                <a:latin typeface="Times New Roman"/>
                <a:cs typeface="Times New Roman"/>
              </a:defRPr>
            </a:lvl3pPr>
            <a:lvl4pPr marL="685800" indent="0">
              <a:buNone/>
              <a:defRPr b="0" i="0">
                <a:solidFill>
                  <a:srgbClr val="515256"/>
                </a:solidFill>
                <a:latin typeface="Times New Roman"/>
                <a:cs typeface="Times New Roman"/>
              </a:defRPr>
            </a:lvl4pPr>
            <a:lvl5pPr marL="914400" indent="0">
              <a:buNone/>
              <a:defRPr b="0" i="0">
                <a:solidFill>
                  <a:srgbClr val="515256"/>
                </a:solidFill>
                <a:latin typeface="Times New Roman"/>
                <a:cs typeface="Times New Roman"/>
              </a:defRPr>
            </a:lvl5pPr>
          </a:lstStyle>
          <a:p>
            <a:pPr lvl="0"/>
            <a:r>
              <a:rPr lang="en-US" dirty="0"/>
              <a:t>Place supporting text here. Delete if not needed.</a:t>
            </a:r>
          </a:p>
        </p:txBody>
      </p:sp>
    </p:spTree>
    <p:extLst>
      <p:ext uri="{BB962C8B-B14F-4D97-AF65-F5344CB8AC3E}">
        <p14:creationId xmlns:p14="http://schemas.microsoft.com/office/powerpoint/2010/main" val="5563898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Burns&amp;McDonnell_Ampersand_Reverse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8334" y="1825675"/>
            <a:ext cx="2676997" cy="2832435"/>
          </a:xfrm>
          <a:prstGeom prst="rect">
            <a:avLst/>
          </a:prstGeom>
        </p:spPr>
      </p:pic>
      <p:pic>
        <p:nvPicPr>
          <p:cNvPr id="8" name="Picture 7" descr="CreateAmazing_Reverse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24242" y="3148162"/>
            <a:ext cx="4158360" cy="265427"/>
          </a:xfrm>
          <a:prstGeom prst="rect">
            <a:avLst/>
          </a:prstGeom>
        </p:spPr>
      </p:pic>
    </p:spTree>
    <p:extLst>
      <p:ext uri="{BB962C8B-B14F-4D97-AF65-F5344CB8AC3E}">
        <p14:creationId xmlns:p14="http://schemas.microsoft.com/office/powerpoint/2010/main" val="3565963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722313" y="2253798"/>
            <a:ext cx="7772400" cy="1362075"/>
          </a:xfrm>
          <a:prstGeom prst="rect">
            <a:avLst/>
          </a:prstGeom>
        </p:spPr>
        <p:txBody>
          <a:bodyPr lIns="91440" tIns="45720" rIns="91440" bIns="45720" anchor="t"/>
          <a:lstStyle>
            <a:lvl1pPr algn="ctr">
              <a:defRPr sz="6000" b="1" cap="all">
                <a:solidFill>
                  <a:schemeClr val="bg1"/>
                </a:solidFill>
                <a:latin typeface="Gotham Bold"/>
                <a:cs typeface="Gotham Bold"/>
              </a:defRPr>
            </a:lvl1pPr>
          </a:lstStyle>
          <a:p>
            <a:endParaRPr lang="en-US" dirty="0"/>
          </a:p>
        </p:txBody>
      </p:sp>
      <p:pic>
        <p:nvPicPr>
          <p:cNvPr id="10" name="Picture 9" descr="Burns&amp;McDonnell_Ampersand_Reverse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69791" y="5291527"/>
            <a:ext cx="960319" cy="1016079"/>
          </a:xfrm>
          <a:prstGeom prst="rect">
            <a:avLst/>
          </a:prstGeom>
        </p:spPr>
      </p:pic>
      <p:pic>
        <p:nvPicPr>
          <p:cNvPr id="11" name="Picture 10" descr="CreateAmazing_Reverse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57082" y="5780537"/>
            <a:ext cx="2481383" cy="158386"/>
          </a:xfrm>
          <a:prstGeom prst="rect">
            <a:avLst/>
          </a:prstGeom>
        </p:spPr>
      </p:pic>
    </p:spTree>
    <p:extLst>
      <p:ext uri="{BB962C8B-B14F-4D97-AF65-F5344CB8AC3E}">
        <p14:creationId xmlns:p14="http://schemas.microsoft.com/office/powerpoint/2010/main" val="3206926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Burns&amp;McDonnell_Horiz_Reverse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67520" y="2736996"/>
            <a:ext cx="6318784" cy="948826"/>
          </a:xfrm>
          <a:prstGeom prst="rect">
            <a:avLst/>
          </a:prstGeom>
        </p:spPr>
      </p:pic>
    </p:spTree>
    <p:extLst>
      <p:ext uri="{BB962C8B-B14F-4D97-AF65-F5344CB8AC3E}">
        <p14:creationId xmlns:p14="http://schemas.microsoft.com/office/powerpoint/2010/main" val="4445509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722313" y="2253798"/>
            <a:ext cx="7772400" cy="1362075"/>
          </a:xfrm>
          <a:prstGeom prst="rect">
            <a:avLst/>
          </a:prstGeom>
        </p:spPr>
        <p:txBody>
          <a:bodyPr lIns="91440" tIns="45720" rIns="91440" bIns="45720" anchor="t"/>
          <a:lstStyle>
            <a:lvl1pPr algn="ctr">
              <a:defRPr sz="6000" b="1" cap="all">
                <a:solidFill>
                  <a:schemeClr val="bg1"/>
                </a:solidFill>
                <a:latin typeface="Gotham Bold"/>
                <a:cs typeface="Gotham Bold"/>
              </a:defRPr>
            </a:lvl1pPr>
          </a:lstStyle>
          <a:p>
            <a:r>
              <a:rPr lang="en-US" dirty="0"/>
              <a:t>Questions?</a:t>
            </a:r>
          </a:p>
        </p:txBody>
      </p:sp>
      <p:pic>
        <p:nvPicPr>
          <p:cNvPr id="9" name="Picture 8" descr="Burns&amp;McDonnell_Horiz_Reverse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97023" y="5852620"/>
            <a:ext cx="3019580" cy="453419"/>
          </a:xfrm>
          <a:prstGeom prst="rect">
            <a:avLst/>
          </a:prstGeom>
        </p:spPr>
      </p:pic>
    </p:spTree>
    <p:extLst>
      <p:ext uri="{BB962C8B-B14F-4D97-AF65-F5344CB8AC3E}">
        <p14:creationId xmlns:p14="http://schemas.microsoft.com/office/powerpoint/2010/main" val="37617154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Ampersa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57980" y="1832090"/>
            <a:ext cx="2762250" cy="2927350"/>
          </a:xfrm>
          <a:prstGeom prst="rect">
            <a:avLst/>
          </a:prstGeom>
        </p:spPr>
      </p:pic>
      <p:pic>
        <p:nvPicPr>
          <p:cNvPr id="8" name="Picture 7" descr="CreateAmazing_Reverse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24242" y="3148163"/>
            <a:ext cx="4158360" cy="265427"/>
          </a:xfrm>
          <a:prstGeom prst="rect">
            <a:avLst/>
          </a:prstGeom>
        </p:spPr>
      </p:pic>
      <p:pic>
        <p:nvPicPr>
          <p:cNvPr id="11" name="Picture 10" descr="CreateAmazing_RGB.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24242" y="3148162"/>
            <a:ext cx="4158360" cy="265427"/>
          </a:xfrm>
          <a:prstGeom prst="rect">
            <a:avLst/>
          </a:prstGeom>
        </p:spPr>
      </p:pic>
    </p:spTree>
    <p:extLst>
      <p:ext uri="{BB962C8B-B14F-4D97-AF65-F5344CB8AC3E}">
        <p14:creationId xmlns:p14="http://schemas.microsoft.com/office/powerpoint/2010/main" val="14861142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CreateAmazing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57083" y="5779004"/>
            <a:ext cx="2481383" cy="158386"/>
          </a:xfrm>
          <a:prstGeom prst="rect">
            <a:avLst/>
          </a:prstGeom>
        </p:spPr>
      </p:pic>
      <p:pic>
        <p:nvPicPr>
          <p:cNvPr id="8" name="Picture 7" descr="Burns&amp;McDonnell_Ampersand_RGB.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69789" y="5291525"/>
            <a:ext cx="960318" cy="1016078"/>
          </a:xfrm>
          <a:prstGeom prst="rect">
            <a:avLst/>
          </a:prstGeom>
        </p:spPr>
      </p:pic>
      <p:sp>
        <p:nvSpPr>
          <p:cNvPr id="9" name="Title 1"/>
          <p:cNvSpPr>
            <a:spLocks noGrp="1"/>
          </p:cNvSpPr>
          <p:nvPr>
            <p:ph type="title" hasCustomPrompt="1"/>
          </p:nvPr>
        </p:nvSpPr>
        <p:spPr>
          <a:xfrm>
            <a:off x="722313" y="2253799"/>
            <a:ext cx="7772400" cy="1362075"/>
          </a:xfrm>
          <a:prstGeom prst="rect">
            <a:avLst/>
          </a:prstGeom>
        </p:spPr>
        <p:txBody>
          <a:bodyPr lIns="45720" tIns="22860" rIns="45720" bIns="22860" anchor="t"/>
          <a:lstStyle>
            <a:lvl1pPr algn="ctr">
              <a:defRPr sz="6000" b="1" cap="all">
                <a:solidFill>
                  <a:srgbClr val="0057B8"/>
                </a:solidFill>
                <a:latin typeface="Gotham Bold"/>
                <a:cs typeface="Gotham Bold"/>
              </a:defRPr>
            </a:lvl1pPr>
          </a:lstStyle>
          <a:p>
            <a:r>
              <a:rPr lang="en-US" dirty="0"/>
              <a:t>TITLE GOES HERE</a:t>
            </a:r>
          </a:p>
        </p:txBody>
      </p:sp>
    </p:spTree>
    <p:extLst>
      <p:ext uri="{BB962C8B-B14F-4D97-AF65-F5344CB8AC3E}">
        <p14:creationId xmlns:p14="http://schemas.microsoft.com/office/powerpoint/2010/main" val="19249183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Burns&amp;McDonnell_Horiz_RGB_CS6.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67520" y="2738593"/>
            <a:ext cx="6318784" cy="948827"/>
          </a:xfrm>
          <a:prstGeom prst="rect">
            <a:avLst/>
          </a:prstGeom>
        </p:spPr>
      </p:pic>
    </p:spTree>
    <p:extLst>
      <p:ext uri="{BB962C8B-B14F-4D97-AF65-F5344CB8AC3E}">
        <p14:creationId xmlns:p14="http://schemas.microsoft.com/office/powerpoint/2010/main" val="7352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8" name="Rectangle 7"/>
          <p:cNvSpPr/>
          <p:nvPr userDrawn="1"/>
        </p:nvSpPr>
        <p:spPr>
          <a:xfrm>
            <a:off x="1310" y="-1104"/>
            <a:ext cx="9142692" cy="685910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45720" tIns="22860" rIns="45720" bIns="22860" rtlCol="0" anchor="ctr"/>
          <a:lstStyle/>
          <a:p>
            <a:pPr algn="ctr"/>
            <a:endParaRPr lang="en-US"/>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3480" y="3119002"/>
            <a:ext cx="8310519" cy="3738997"/>
          </a:xfrm>
          <a:prstGeom prst="rect">
            <a:avLst/>
          </a:prstGeom>
        </p:spPr>
      </p:pic>
      <p:sp>
        <p:nvSpPr>
          <p:cNvPr id="6" name="Right Triangle 5"/>
          <p:cNvSpPr/>
          <p:nvPr userDrawn="1"/>
        </p:nvSpPr>
        <p:spPr>
          <a:xfrm>
            <a:off x="1309" y="1766571"/>
            <a:ext cx="5091430" cy="5091430"/>
          </a:xfrm>
          <a:prstGeom prst="rtTriangle">
            <a:avLst/>
          </a:prstGeom>
          <a:solidFill>
            <a:srgbClr val="0036A6"/>
          </a:solidFill>
          <a:ln>
            <a:noFill/>
          </a:ln>
          <a:effectLst/>
        </p:spPr>
        <p:style>
          <a:lnRef idx="1">
            <a:schemeClr val="accent1"/>
          </a:lnRef>
          <a:fillRef idx="3">
            <a:schemeClr val="accent1"/>
          </a:fillRef>
          <a:effectRef idx="2">
            <a:schemeClr val="accent1"/>
          </a:effectRef>
          <a:fontRef idx="minor">
            <a:schemeClr val="lt1"/>
          </a:fontRef>
        </p:style>
        <p:txBody>
          <a:bodyPr lIns="45720" tIns="22860" rIns="45720" bIns="22860" rtlCol="0" anchor="ctr"/>
          <a:lstStyle/>
          <a:p>
            <a:pPr algn="ctr"/>
            <a:endParaRPr lang="en-US"/>
          </a:p>
        </p:txBody>
      </p:sp>
      <p:sp>
        <p:nvSpPr>
          <p:cNvPr id="5" name="Right Triangle 4"/>
          <p:cNvSpPr/>
          <p:nvPr userDrawn="1"/>
        </p:nvSpPr>
        <p:spPr>
          <a:xfrm>
            <a:off x="1309" y="5409739"/>
            <a:ext cx="1448262" cy="1448262"/>
          </a:xfrm>
          <a:prstGeom prst="rtTriangle">
            <a:avLst/>
          </a:prstGeom>
          <a:solidFill>
            <a:srgbClr val="515256"/>
          </a:solidFill>
          <a:ln>
            <a:noFill/>
          </a:ln>
          <a:effectLst/>
        </p:spPr>
        <p:style>
          <a:lnRef idx="1">
            <a:schemeClr val="accent1"/>
          </a:lnRef>
          <a:fillRef idx="3">
            <a:schemeClr val="accent1"/>
          </a:fillRef>
          <a:effectRef idx="2">
            <a:schemeClr val="accent1"/>
          </a:effectRef>
          <a:fontRef idx="minor">
            <a:schemeClr val="lt1"/>
          </a:fontRef>
        </p:style>
        <p:txBody>
          <a:bodyPr lIns="45720" tIns="22860" rIns="45720" bIns="22860" rtlCol="0" anchor="ctr"/>
          <a:lstStyle/>
          <a:p>
            <a:pPr algn="ctr"/>
            <a:endParaRPr lang="en-US"/>
          </a:p>
        </p:txBody>
      </p:sp>
      <p:sp>
        <p:nvSpPr>
          <p:cNvPr id="9" name="Title 9"/>
          <p:cNvSpPr>
            <a:spLocks noGrp="1"/>
          </p:cNvSpPr>
          <p:nvPr>
            <p:ph type="title" hasCustomPrompt="1"/>
          </p:nvPr>
        </p:nvSpPr>
        <p:spPr>
          <a:xfrm>
            <a:off x="3788936" y="526873"/>
            <a:ext cx="4737964" cy="1208111"/>
          </a:xfrm>
          <a:prstGeom prst="rect">
            <a:avLst/>
          </a:prstGeom>
        </p:spPr>
        <p:txBody>
          <a:bodyPr lIns="45720" tIns="22860" rIns="45720" bIns="22860" anchor="t">
            <a:normAutofit/>
          </a:bodyPr>
          <a:lstStyle>
            <a:lvl1pPr marL="0" marR="0" indent="0" algn="r" defTabSz="457200" rtl="0" eaLnBrk="1" fontAlgn="auto" latinLnBrk="0" hangingPunct="1">
              <a:lnSpc>
                <a:spcPct val="80000"/>
              </a:lnSpc>
              <a:spcBef>
                <a:spcPct val="0"/>
              </a:spcBef>
              <a:spcAft>
                <a:spcPts val="0"/>
              </a:spcAft>
              <a:buClrTx/>
              <a:buSzTx/>
              <a:buFontTx/>
              <a:buNone/>
              <a:tabLst/>
              <a:defRPr sz="2400" b="0" i="0">
                <a:solidFill>
                  <a:schemeClr val="bg1"/>
                </a:solidFill>
                <a:latin typeface="Gotham Medium"/>
                <a:cs typeface="Gotham Medium"/>
              </a:defRPr>
            </a:lvl1pPr>
          </a:lstStyle>
          <a:p>
            <a:pPr>
              <a:spcAft>
                <a:spcPts val="0"/>
              </a:spcAft>
            </a:pPr>
            <a:r>
              <a:rPr lang="en-US" dirty="0"/>
              <a:t>TITLE OF SERVICE</a:t>
            </a:r>
            <a:br>
              <a:rPr lang="en-US" dirty="0"/>
            </a:br>
            <a:r>
              <a:rPr lang="en-US" dirty="0"/>
              <a:t>TO BE PROVIDED</a:t>
            </a:r>
          </a:p>
        </p:txBody>
      </p:sp>
      <p:sp>
        <p:nvSpPr>
          <p:cNvPr id="10" name="Text Placeholder 19"/>
          <p:cNvSpPr>
            <a:spLocks noGrp="1"/>
          </p:cNvSpPr>
          <p:nvPr>
            <p:ph type="body" sz="quarter" idx="11" hasCustomPrompt="1"/>
          </p:nvPr>
        </p:nvSpPr>
        <p:spPr>
          <a:xfrm>
            <a:off x="3788936" y="1770947"/>
            <a:ext cx="4739865" cy="769057"/>
          </a:xfrm>
          <a:prstGeom prst="rect">
            <a:avLst/>
          </a:prstGeom>
        </p:spPr>
        <p:txBody>
          <a:bodyPr lIns="45720" tIns="22860" rIns="45720" bIns="22860" anchor="b">
            <a:normAutofit/>
          </a:bodyPr>
          <a:lstStyle>
            <a:lvl1pPr marL="0" marR="0" indent="0" algn="r" defTabSz="457200" rtl="0" eaLnBrk="1" fontAlgn="auto" latinLnBrk="0" hangingPunct="1">
              <a:lnSpc>
                <a:spcPct val="80000"/>
              </a:lnSpc>
              <a:spcBef>
                <a:spcPct val="20000"/>
              </a:spcBef>
              <a:spcAft>
                <a:spcPts val="0"/>
              </a:spcAft>
              <a:buClrTx/>
              <a:buSzTx/>
              <a:buFont typeface="Arial"/>
              <a:buNone/>
              <a:tabLst/>
              <a:defRPr sz="1700" b="0" i="0">
                <a:solidFill>
                  <a:schemeClr val="bg1"/>
                </a:solidFill>
                <a:latin typeface="Gotham Medium"/>
                <a:cs typeface="Gotham Medium"/>
              </a:defRPr>
            </a:lvl1pPr>
            <a:lvl2pPr algn="r">
              <a:defRPr b="0" i="0">
                <a:latin typeface="Gotham Bold"/>
                <a:cs typeface="Gotham Bold"/>
              </a:defRPr>
            </a:lvl2pPr>
            <a:lvl3pPr algn="r">
              <a:defRPr b="0" i="0">
                <a:latin typeface="Gotham Bold"/>
                <a:cs typeface="Gotham Bold"/>
              </a:defRPr>
            </a:lvl3pPr>
            <a:lvl4pPr algn="r">
              <a:defRPr b="0" i="0">
                <a:latin typeface="Gotham Bold"/>
                <a:cs typeface="Gotham Bold"/>
              </a:defRPr>
            </a:lvl4pPr>
            <a:lvl5pPr algn="r">
              <a:defRPr b="0" i="0">
                <a:latin typeface="Gotham Bold"/>
                <a:cs typeface="Gotham Bold"/>
              </a:defRPr>
            </a:lvl5pPr>
          </a:lstStyle>
          <a:p>
            <a:pPr lvl="0"/>
            <a:r>
              <a:rPr lang="en-US" dirty="0"/>
              <a:t>CLIENT NAME</a:t>
            </a:r>
          </a:p>
        </p:txBody>
      </p:sp>
      <p:sp>
        <p:nvSpPr>
          <p:cNvPr id="11" name="Text Placeholder 19"/>
          <p:cNvSpPr>
            <a:spLocks noGrp="1"/>
          </p:cNvSpPr>
          <p:nvPr>
            <p:ph type="body" sz="quarter" idx="12" hasCustomPrompt="1"/>
          </p:nvPr>
        </p:nvSpPr>
        <p:spPr>
          <a:xfrm>
            <a:off x="5827890" y="2587908"/>
            <a:ext cx="2705586" cy="653017"/>
          </a:xfrm>
          <a:prstGeom prst="rect">
            <a:avLst/>
          </a:prstGeom>
        </p:spPr>
        <p:txBody>
          <a:bodyPr lIns="45720" tIns="22860" rIns="45720" bIns="22860">
            <a:normAutofit/>
          </a:bodyPr>
          <a:lstStyle>
            <a:lvl1pPr marL="0" indent="0" algn="r">
              <a:buNone/>
              <a:defRPr sz="1300" b="0" i="0">
                <a:solidFill>
                  <a:schemeClr val="bg1"/>
                </a:solidFill>
                <a:latin typeface="Gotham Light"/>
                <a:cs typeface="Gotham Light"/>
              </a:defRPr>
            </a:lvl1pPr>
            <a:lvl2pPr algn="r">
              <a:defRPr b="0" i="0">
                <a:latin typeface="Gotham Bold"/>
                <a:cs typeface="Gotham Bold"/>
              </a:defRPr>
            </a:lvl2pPr>
            <a:lvl3pPr algn="r">
              <a:defRPr b="0" i="0">
                <a:latin typeface="Gotham Bold"/>
                <a:cs typeface="Gotham Bold"/>
              </a:defRPr>
            </a:lvl3pPr>
            <a:lvl4pPr algn="r">
              <a:defRPr b="0" i="0">
                <a:latin typeface="Gotham Bold"/>
                <a:cs typeface="Gotham Bold"/>
              </a:defRPr>
            </a:lvl4pPr>
            <a:lvl5pPr algn="r">
              <a:defRPr b="0" i="0">
                <a:latin typeface="Gotham Bold"/>
                <a:cs typeface="Gotham Bold"/>
              </a:defRPr>
            </a:lvl5pPr>
          </a:lstStyle>
          <a:p>
            <a:pPr lvl="0"/>
            <a:r>
              <a:rPr lang="en-US" dirty="0"/>
              <a:t>RFP # XX-XXXX-XXX</a:t>
            </a:r>
            <a:br>
              <a:rPr lang="en-US" dirty="0"/>
            </a:br>
            <a:r>
              <a:rPr lang="en-US" dirty="0"/>
              <a:t>Month 31, 20XX</a:t>
            </a:r>
          </a:p>
        </p:txBody>
      </p:sp>
      <p:pic>
        <p:nvPicPr>
          <p:cNvPr id="14" name="Picture 13" descr="Burns&amp;McDonnell_Horiz_Reverse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1135" y="515450"/>
            <a:ext cx="2245905" cy="337244"/>
          </a:xfrm>
          <a:prstGeom prst="rect">
            <a:avLst/>
          </a:prstGeom>
        </p:spPr>
      </p:pic>
    </p:spTree>
    <p:extLst>
      <p:ext uri="{BB962C8B-B14F-4D97-AF65-F5344CB8AC3E}">
        <p14:creationId xmlns:p14="http://schemas.microsoft.com/office/powerpoint/2010/main" val="4090198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DC2CBD1-03FB-45D8-9697-004222D369C8}"/>
              </a:ext>
            </a:extLst>
          </p:cNvPr>
          <p:cNvPicPr>
            <a:picLocks noChangeAspect="1"/>
          </p:cNvPicPr>
          <p:nvPr userDrawn="1"/>
        </p:nvPicPr>
        <p:blipFill rotWithShape="1">
          <a:blip r:embed="rId2"/>
          <a:srcRect r="14306"/>
          <a:stretch/>
        </p:blipFill>
        <p:spPr>
          <a:xfrm>
            <a:off x="0" y="0"/>
            <a:ext cx="9144000" cy="6857999"/>
          </a:xfrm>
          <a:prstGeom prst="rect">
            <a:avLst/>
          </a:prstGeom>
        </p:spPr>
      </p:pic>
      <p:sp>
        <p:nvSpPr>
          <p:cNvPr id="6" name="Rectangle 5">
            <a:extLst>
              <a:ext uri="{FF2B5EF4-FFF2-40B4-BE49-F238E27FC236}">
                <a16:creationId xmlns:a16="http://schemas.microsoft.com/office/drawing/2014/main" id="{DCA0F46B-01AD-48BF-82AA-46E736950D65}"/>
              </a:ext>
            </a:extLst>
          </p:cNvPr>
          <p:cNvSpPr/>
          <p:nvPr userDrawn="1"/>
        </p:nvSpPr>
        <p:spPr>
          <a:xfrm>
            <a:off x="-1" y="-2"/>
            <a:ext cx="8919556" cy="6897026"/>
          </a:xfrm>
          <a:prstGeom prst="rect">
            <a:avLst/>
          </a:prstGeom>
          <a:solidFill>
            <a:schemeClr val="bg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ight Triangle 3"/>
          <p:cNvSpPr/>
          <p:nvPr userDrawn="1"/>
        </p:nvSpPr>
        <p:spPr>
          <a:xfrm rot="10800000">
            <a:off x="2286000" y="0"/>
            <a:ext cx="6858000" cy="6858000"/>
          </a:xfrm>
          <a:prstGeom prst="rtTriangle">
            <a:avLst/>
          </a:prstGeom>
          <a:solidFill>
            <a:srgbClr val="0036A6"/>
          </a:solidFill>
          <a:ln>
            <a:noFill/>
          </a:ln>
          <a:effectLst/>
        </p:spPr>
        <p:style>
          <a:lnRef idx="1">
            <a:schemeClr val="accent1"/>
          </a:lnRef>
          <a:fillRef idx="3">
            <a:schemeClr val="accent1"/>
          </a:fillRef>
          <a:effectRef idx="2">
            <a:schemeClr val="accent1"/>
          </a:effectRef>
          <a:fontRef idx="minor">
            <a:schemeClr val="lt1"/>
          </a:fontRef>
        </p:style>
        <p:txBody>
          <a:bodyPr lIns="45720" tIns="22860" rIns="45720" bIns="22860" rtlCol="0" anchor="ctr"/>
          <a:lstStyle/>
          <a:p>
            <a:pPr algn="ctr"/>
            <a:endParaRPr lang="en-US"/>
          </a:p>
        </p:txBody>
      </p:sp>
      <p:sp>
        <p:nvSpPr>
          <p:cNvPr id="5" name="Right Triangle 4"/>
          <p:cNvSpPr/>
          <p:nvPr userDrawn="1"/>
        </p:nvSpPr>
        <p:spPr>
          <a:xfrm rot="16200000">
            <a:off x="7093917" y="4807916"/>
            <a:ext cx="2050084" cy="2050084"/>
          </a:xfrm>
          <a:prstGeom prst="rtTriangle">
            <a:avLst/>
          </a:prstGeom>
          <a:solidFill>
            <a:srgbClr val="515256"/>
          </a:solidFill>
          <a:ln>
            <a:noFill/>
          </a:ln>
          <a:effectLst/>
        </p:spPr>
        <p:style>
          <a:lnRef idx="1">
            <a:schemeClr val="accent1"/>
          </a:lnRef>
          <a:fillRef idx="3">
            <a:schemeClr val="accent1"/>
          </a:fillRef>
          <a:effectRef idx="2">
            <a:schemeClr val="accent1"/>
          </a:effectRef>
          <a:fontRef idx="minor">
            <a:schemeClr val="lt1"/>
          </a:fontRef>
        </p:style>
        <p:txBody>
          <a:bodyPr lIns="45720" tIns="22860" rIns="45720" bIns="22860" rtlCol="0" anchor="ctr"/>
          <a:lstStyle/>
          <a:p>
            <a:pPr algn="ctr"/>
            <a:endParaRPr lang="en-US"/>
          </a:p>
        </p:txBody>
      </p:sp>
      <p:pic>
        <p:nvPicPr>
          <p:cNvPr id="9" name="Picture 8" descr="Ampersan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9833" y="1411848"/>
            <a:ext cx="2632230" cy="2789559"/>
          </a:xfrm>
          <a:prstGeom prst="rect">
            <a:avLst/>
          </a:prstGeom>
        </p:spPr>
      </p:pic>
      <p:sp>
        <p:nvSpPr>
          <p:cNvPr id="11" name="Title 9"/>
          <p:cNvSpPr>
            <a:spLocks noGrp="1"/>
          </p:cNvSpPr>
          <p:nvPr>
            <p:ph type="title" hasCustomPrompt="1"/>
          </p:nvPr>
        </p:nvSpPr>
        <p:spPr>
          <a:xfrm>
            <a:off x="4088256" y="745593"/>
            <a:ext cx="4382200" cy="1208111"/>
          </a:xfrm>
          <a:prstGeom prst="rect">
            <a:avLst/>
          </a:prstGeom>
        </p:spPr>
        <p:txBody>
          <a:bodyPr lIns="45720" tIns="22860" rIns="45720" bIns="22860" anchor="t">
            <a:normAutofit/>
          </a:bodyPr>
          <a:lstStyle>
            <a:lvl1pPr marL="0" marR="0" indent="0" algn="r" defTabSz="457200" rtl="0" eaLnBrk="1" fontAlgn="auto" latinLnBrk="0" hangingPunct="1">
              <a:lnSpc>
                <a:spcPct val="80000"/>
              </a:lnSpc>
              <a:spcBef>
                <a:spcPct val="0"/>
              </a:spcBef>
              <a:spcAft>
                <a:spcPts val="300"/>
              </a:spcAft>
              <a:buClrTx/>
              <a:buSzTx/>
              <a:buFontTx/>
              <a:buNone/>
              <a:tabLst/>
              <a:defRPr sz="2400" b="0" i="0">
                <a:solidFill>
                  <a:schemeClr val="bg1"/>
                </a:solidFill>
                <a:latin typeface="Gotham Medium"/>
                <a:cs typeface="Gotham Medium"/>
              </a:defRPr>
            </a:lvl1pPr>
          </a:lstStyle>
          <a:p>
            <a:pPr marL="0" marR="0" lvl="0" indent="0" algn="r" defTabSz="457200" rtl="0" eaLnBrk="1" fontAlgn="auto" latinLnBrk="0" hangingPunct="1">
              <a:lnSpc>
                <a:spcPct val="80000"/>
              </a:lnSpc>
              <a:spcBef>
                <a:spcPct val="0"/>
              </a:spcBef>
              <a:spcAft>
                <a:spcPts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Gotham Medium"/>
                <a:cs typeface="Gotham Medium"/>
              </a:rPr>
              <a:t>TITLE OF SERVICE</a:t>
            </a:r>
            <a:br>
              <a:rPr kumimoji="0" lang="en-US" sz="2400" b="0" i="0" u="none" strike="noStrike" kern="0" cap="none" spc="0" normalizeH="0" baseline="0" noProof="0" dirty="0">
                <a:ln>
                  <a:noFill/>
                </a:ln>
                <a:solidFill>
                  <a:srgbClr val="FFFFFF"/>
                </a:solidFill>
                <a:effectLst/>
                <a:uLnTx/>
                <a:uFillTx/>
                <a:latin typeface="Gotham Medium"/>
                <a:cs typeface="Gotham Medium"/>
              </a:rPr>
            </a:br>
            <a:r>
              <a:rPr kumimoji="0" lang="en-US" sz="2400" b="0" i="0" u="none" strike="noStrike" kern="0" cap="none" spc="0" normalizeH="0" baseline="0" noProof="0" dirty="0">
                <a:ln>
                  <a:noFill/>
                </a:ln>
                <a:solidFill>
                  <a:srgbClr val="FFFFFF"/>
                </a:solidFill>
                <a:effectLst/>
                <a:uLnTx/>
                <a:uFillTx/>
                <a:latin typeface="Gotham Medium"/>
                <a:cs typeface="Gotham Medium"/>
              </a:rPr>
              <a:t>TO BE PROVIDED</a:t>
            </a:r>
          </a:p>
        </p:txBody>
      </p:sp>
      <p:sp>
        <p:nvSpPr>
          <p:cNvPr id="12" name="Text Placeholder 19"/>
          <p:cNvSpPr>
            <a:spLocks noGrp="1"/>
          </p:cNvSpPr>
          <p:nvPr>
            <p:ph type="body" sz="quarter" idx="11" hasCustomPrompt="1"/>
          </p:nvPr>
        </p:nvSpPr>
        <p:spPr>
          <a:xfrm>
            <a:off x="5040859" y="1989667"/>
            <a:ext cx="3431498" cy="769057"/>
          </a:xfrm>
          <a:prstGeom prst="rect">
            <a:avLst/>
          </a:prstGeom>
        </p:spPr>
        <p:txBody>
          <a:bodyPr lIns="45720" tIns="22860" rIns="45720" bIns="22860" anchor="b">
            <a:normAutofit/>
          </a:bodyPr>
          <a:lstStyle>
            <a:lvl1pPr marL="0" marR="0" indent="0" algn="r" defTabSz="457200" rtl="0" eaLnBrk="1" fontAlgn="auto" latinLnBrk="0" hangingPunct="1">
              <a:lnSpc>
                <a:spcPct val="80000"/>
              </a:lnSpc>
              <a:spcBef>
                <a:spcPct val="20000"/>
              </a:spcBef>
              <a:spcAft>
                <a:spcPts val="0"/>
              </a:spcAft>
              <a:buClrTx/>
              <a:buSzTx/>
              <a:buFont typeface="Arial"/>
              <a:buNone/>
              <a:tabLst/>
              <a:defRPr sz="1700" b="0" i="0">
                <a:solidFill>
                  <a:schemeClr val="bg1"/>
                </a:solidFill>
                <a:latin typeface="Gotham Medium"/>
                <a:cs typeface="Gotham Medium"/>
              </a:defRPr>
            </a:lvl1pPr>
            <a:lvl2pPr algn="r">
              <a:defRPr b="0" i="0">
                <a:latin typeface="Gotham Bold"/>
                <a:cs typeface="Gotham Bold"/>
              </a:defRPr>
            </a:lvl2pPr>
            <a:lvl3pPr algn="r">
              <a:defRPr b="0" i="0">
                <a:latin typeface="Gotham Bold"/>
                <a:cs typeface="Gotham Bold"/>
              </a:defRPr>
            </a:lvl3pPr>
            <a:lvl4pPr algn="r">
              <a:defRPr b="0" i="0">
                <a:latin typeface="Gotham Bold"/>
                <a:cs typeface="Gotham Bold"/>
              </a:defRPr>
            </a:lvl4pPr>
            <a:lvl5pPr algn="r">
              <a:defRPr b="0" i="0">
                <a:latin typeface="Gotham Bold"/>
                <a:cs typeface="Gotham Bold"/>
              </a:defRPr>
            </a:lvl5pPr>
          </a:lstStyle>
          <a:p>
            <a:pPr marL="0" marR="0" lvl="0" indent="0" algn="r" defTabSz="457200" rtl="0" eaLnBrk="1" fontAlgn="auto" latinLnBrk="0" hangingPunct="1">
              <a:lnSpc>
                <a:spcPct val="80000"/>
              </a:lnSpc>
              <a:spcBef>
                <a:spcPct val="20000"/>
              </a:spcBef>
              <a:spcAft>
                <a:spcPts val="0"/>
              </a:spcAft>
              <a:buClrTx/>
              <a:buSzTx/>
              <a:buFont typeface="Arial"/>
              <a:buNone/>
              <a:tabLst/>
              <a:defRPr/>
            </a:pPr>
            <a:r>
              <a:rPr kumimoji="0" lang="en-US" sz="1700" b="0" i="0" u="none" strike="noStrike" kern="0" cap="none" spc="0" normalizeH="0" baseline="0" noProof="0" dirty="0">
                <a:ln>
                  <a:noFill/>
                </a:ln>
                <a:solidFill>
                  <a:srgbClr val="FFFFFF"/>
                </a:solidFill>
                <a:effectLst/>
                <a:uLnTx/>
                <a:uFillTx/>
                <a:latin typeface="Gotham Medium"/>
                <a:cs typeface="Gotham Medium"/>
              </a:rPr>
              <a:t>CLIENT NAME</a:t>
            </a:r>
          </a:p>
        </p:txBody>
      </p:sp>
      <p:sp>
        <p:nvSpPr>
          <p:cNvPr id="13" name="Text Placeholder 19"/>
          <p:cNvSpPr>
            <a:spLocks noGrp="1"/>
          </p:cNvSpPr>
          <p:nvPr>
            <p:ph type="body" sz="quarter" idx="12" hasCustomPrompt="1"/>
          </p:nvPr>
        </p:nvSpPr>
        <p:spPr>
          <a:xfrm>
            <a:off x="5771446" y="2806628"/>
            <a:ext cx="2705586" cy="653017"/>
          </a:xfrm>
          <a:prstGeom prst="rect">
            <a:avLst/>
          </a:prstGeom>
        </p:spPr>
        <p:txBody>
          <a:bodyPr lIns="45720" tIns="22860" rIns="45720" bIns="22860">
            <a:normAutofit/>
          </a:bodyPr>
          <a:lstStyle>
            <a:lvl1pPr algn="r">
              <a:defRPr sz="1300" b="0" i="0">
                <a:solidFill>
                  <a:schemeClr val="bg1"/>
                </a:solidFill>
                <a:latin typeface="Gotham Light"/>
                <a:cs typeface="Gotham Light"/>
              </a:defRPr>
            </a:lvl1pPr>
            <a:lvl2pPr algn="r">
              <a:defRPr b="0" i="0">
                <a:latin typeface="Gotham Bold"/>
                <a:cs typeface="Gotham Bold"/>
              </a:defRPr>
            </a:lvl2pPr>
            <a:lvl3pPr algn="r">
              <a:defRPr b="0" i="0">
                <a:latin typeface="Gotham Bold"/>
                <a:cs typeface="Gotham Bold"/>
              </a:defRPr>
            </a:lvl3pPr>
            <a:lvl4pPr algn="r">
              <a:defRPr b="0" i="0">
                <a:latin typeface="Gotham Bold"/>
                <a:cs typeface="Gotham Bold"/>
              </a:defRPr>
            </a:lvl4pPr>
            <a:lvl5pPr algn="r">
              <a:defRPr b="0" i="0">
                <a:latin typeface="Gotham Bold"/>
                <a:cs typeface="Gotham Bold"/>
              </a:defRPr>
            </a:lvl5pPr>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FFFFFF"/>
                </a:solidFill>
                <a:effectLst/>
                <a:uLnTx/>
                <a:uFillTx/>
                <a:latin typeface="Gotham Light"/>
                <a:cs typeface="Gotham Light"/>
              </a:rPr>
              <a:t>RFP # XX-XXXX-XXX</a:t>
            </a:r>
            <a:br>
              <a:rPr kumimoji="0" lang="en-US" sz="1300" b="0" i="0" u="none" strike="noStrike" kern="0" cap="none" spc="0" normalizeH="0" baseline="0" noProof="0" dirty="0">
                <a:ln>
                  <a:noFill/>
                </a:ln>
                <a:solidFill>
                  <a:srgbClr val="FFFFFF"/>
                </a:solidFill>
                <a:effectLst/>
                <a:uLnTx/>
                <a:uFillTx/>
                <a:latin typeface="Gotham Light"/>
                <a:cs typeface="Gotham Light"/>
              </a:rPr>
            </a:br>
            <a:r>
              <a:rPr kumimoji="0" lang="en-US" sz="1300" b="0" i="0" u="none" strike="noStrike" kern="0" cap="none" spc="0" normalizeH="0" baseline="0" noProof="0" dirty="0">
                <a:ln>
                  <a:noFill/>
                </a:ln>
                <a:solidFill>
                  <a:srgbClr val="FFFFFF"/>
                </a:solidFill>
                <a:effectLst/>
                <a:uLnTx/>
                <a:uFillTx/>
                <a:latin typeface="Gotham Light"/>
                <a:cs typeface="Gotham Light"/>
              </a:rPr>
              <a:t>Month 31, 20XX</a:t>
            </a:r>
          </a:p>
        </p:txBody>
      </p:sp>
      <p:pic>
        <p:nvPicPr>
          <p:cNvPr id="15" name="Picture 14" descr="Burns&amp;McDonnell_Horiz_RGB_CS6.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3614" y="6387410"/>
            <a:ext cx="2321731" cy="348630"/>
          </a:xfrm>
          <a:prstGeom prst="rect">
            <a:avLst/>
          </a:prstGeom>
        </p:spPr>
      </p:pic>
    </p:spTree>
    <p:extLst>
      <p:ext uri="{BB962C8B-B14F-4D97-AF65-F5344CB8AC3E}">
        <p14:creationId xmlns:p14="http://schemas.microsoft.com/office/powerpoint/2010/main" val="2072198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7" name="Picture 16" descr="Ampersand.emf"/>
          <p:cNvPicPr>
            <a:picLocks noChangeAspect="1"/>
          </p:cNvPicPr>
          <p:nvPr userDrawn="1"/>
        </p:nvPicPr>
        <p:blipFill>
          <a:blip r:embed="rId2">
            <a:alphaModFix amt="70000"/>
            <a:extLst>
              <a:ext uri="{28A0092B-C50C-407E-A947-70E740481C1C}">
                <a14:useLocalDpi xmlns:a14="http://schemas.microsoft.com/office/drawing/2010/main" val="0"/>
              </a:ext>
            </a:extLst>
          </a:blip>
          <a:stretch>
            <a:fillRect/>
          </a:stretch>
        </p:blipFill>
        <p:spPr>
          <a:xfrm>
            <a:off x="782513" y="-4554"/>
            <a:ext cx="8361487" cy="6862554"/>
          </a:xfrm>
          <a:prstGeom prst="rect">
            <a:avLst/>
          </a:prstGeom>
          <a:ln>
            <a:noFill/>
          </a:ln>
        </p:spPr>
      </p:pic>
      <p:sp>
        <p:nvSpPr>
          <p:cNvPr id="5" name="Title 9"/>
          <p:cNvSpPr>
            <a:spLocks noGrp="1"/>
          </p:cNvSpPr>
          <p:nvPr>
            <p:ph type="title" hasCustomPrompt="1"/>
          </p:nvPr>
        </p:nvSpPr>
        <p:spPr>
          <a:xfrm>
            <a:off x="4176889" y="2631722"/>
            <a:ext cx="4650406" cy="1334979"/>
          </a:xfrm>
          <a:prstGeom prst="rect">
            <a:avLst/>
          </a:prstGeom>
        </p:spPr>
        <p:txBody>
          <a:bodyPr lIns="45720" tIns="22860" rIns="45720" bIns="22860" anchor="b">
            <a:normAutofit/>
          </a:bodyPr>
          <a:lstStyle>
            <a:lvl1pPr algn="r">
              <a:lnSpc>
                <a:spcPct val="80000"/>
              </a:lnSpc>
              <a:spcAft>
                <a:spcPts val="0"/>
              </a:spcAft>
              <a:defRPr sz="2400" b="0" i="0">
                <a:solidFill>
                  <a:srgbClr val="000000"/>
                </a:solidFill>
                <a:latin typeface="Gotham Medium"/>
                <a:cs typeface="Gotham Medium"/>
              </a:defRPr>
            </a:lvl1pPr>
          </a:lstStyle>
          <a:p>
            <a:r>
              <a:rPr lang="en-US" dirty="0"/>
              <a:t>TITLE OF SERVICE</a:t>
            </a:r>
            <a:br>
              <a:rPr lang="en-US" dirty="0"/>
            </a:br>
            <a:r>
              <a:rPr lang="en-US" dirty="0"/>
              <a:t>TO BE PROVIDED</a:t>
            </a:r>
          </a:p>
        </p:txBody>
      </p:sp>
      <p:sp>
        <p:nvSpPr>
          <p:cNvPr id="6" name="Text Placeholder 19"/>
          <p:cNvSpPr>
            <a:spLocks noGrp="1"/>
          </p:cNvSpPr>
          <p:nvPr>
            <p:ph type="body" sz="quarter" idx="11" hasCustomPrompt="1"/>
          </p:nvPr>
        </p:nvSpPr>
        <p:spPr>
          <a:xfrm>
            <a:off x="5192889" y="4410592"/>
            <a:ext cx="3624806" cy="653017"/>
          </a:xfrm>
          <a:prstGeom prst="rect">
            <a:avLst/>
          </a:prstGeom>
        </p:spPr>
        <p:txBody>
          <a:bodyPr lIns="45720" tIns="22860" rIns="45720" bIns="22860" anchor="t">
            <a:normAutofit/>
          </a:bodyPr>
          <a:lstStyle>
            <a:lvl1pPr marL="0" indent="0" algn="r">
              <a:lnSpc>
                <a:spcPct val="90000"/>
              </a:lnSpc>
              <a:buNone/>
              <a:defRPr sz="1800" b="0" i="0">
                <a:solidFill>
                  <a:srgbClr val="000000"/>
                </a:solidFill>
                <a:latin typeface="Gotham Medium"/>
                <a:cs typeface="Gotham Medium"/>
              </a:defRPr>
            </a:lvl1pPr>
            <a:lvl2pPr algn="r">
              <a:defRPr b="0" i="0">
                <a:latin typeface="Gotham Bold"/>
                <a:cs typeface="Gotham Bold"/>
              </a:defRPr>
            </a:lvl2pPr>
            <a:lvl3pPr algn="r">
              <a:defRPr b="0" i="0">
                <a:latin typeface="Gotham Bold"/>
                <a:cs typeface="Gotham Bold"/>
              </a:defRPr>
            </a:lvl3pPr>
            <a:lvl4pPr algn="r">
              <a:defRPr b="0" i="0">
                <a:latin typeface="Gotham Bold"/>
                <a:cs typeface="Gotham Bold"/>
              </a:defRPr>
            </a:lvl4pPr>
            <a:lvl5pPr algn="r">
              <a:defRPr b="0" i="0">
                <a:latin typeface="Gotham Bold"/>
                <a:cs typeface="Gotham Bold"/>
              </a:defRPr>
            </a:lvl5pPr>
          </a:lstStyle>
          <a:p>
            <a:pPr lvl="0"/>
            <a:r>
              <a:rPr lang="en-US" dirty="0"/>
              <a:t>CLIENT NAME</a:t>
            </a:r>
          </a:p>
        </p:txBody>
      </p:sp>
      <p:sp>
        <p:nvSpPr>
          <p:cNvPr id="7" name="Text Placeholder 19"/>
          <p:cNvSpPr>
            <a:spLocks noGrp="1"/>
          </p:cNvSpPr>
          <p:nvPr>
            <p:ph type="body" sz="quarter" idx="12" hasCustomPrompt="1"/>
          </p:nvPr>
        </p:nvSpPr>
        <p:spPr>
          <a:xfrm>
            <a:off x="6117166" y="5069582"/>
            <a:ext cx="2700529" cy="653017"/>
          </a:xfrm>
          <a:prstGeom prst="rect">
            <a:avLst/>
          </a:prstGeom>
        </p:spPr>
        <p:txBody>
          <a:bodyPr lIns="45720" tIns="22860" rIns="45720" bIns="22860">
            <a:normAutofit/>
          </a:bodyPr>
          <a:lstStyle>
            <a:lvl1pPr marL="0" indent="0" algn="r">
              <a:buNone/>
              <a:defRPr sz="1500" b="0" i="0">
                <a:solidFill>
                  <a:srgbClr val="000000"/>
                </a:solidFill>
                <a:latin typeface="Gotham Light"/>
                <a:cs typeface="Gotham Light"/>
              </a:defRPr>
            </a:lvl1pPr>
            <a:lvl2pPr algn="r">
              <a:defRPr b="0" i="0">
                <a:latin typeface="Gotham Bold"/>
                <a:cs typeface="Gotham Bold"/>
              </a:defRPr>
            </a:lvl2pPr>
            <a:lvl3pPr algn="r">
              <a:defRPr b="0" i="0">
                <a:latin typeface="Gotham Bold"/>
                <a:cs typeface="Gotham Bold"/>
              </a:defRPr>
            </a:lvl3pPr>
            <a:lvl4pPr algn="r">
              <a:defRPr b="0" i="0">
                <a:latin typeface="Gotham Bold"/>
                <a:cs typeface="Gotham Bold"/>
              </a:defRPr>
            </a:lvl4pPr>
            <a:lvl5pPr algn="r">
              <a:defRPr b="0" i="0">
                <a:latin typeface="Gotham Bold"/>
                <a:cs typeface="Gotham Bold"/>
              </a:defRPr>
            </a:lvl5pPr>
          </a:lstStyle>
          <a:p>
            <a:pPr lvl="0"/>
            <a:r>
              <a:rPr lang="en-US" dirty="0"/>
              <a:t>RFP # XX-XXXX-XXX</a:t>
            </a:r>
            <a:br>
              <a:rPr lang="en-US" dirty="0"/>
            </a:br>
            <a:r>
              <a:rPr lang="en-US" dirty="0"/>
              <a:t>Month 31, 20XX</a:t>
            </a:r>
          </a:p>
        </p:txBody>
      </p:sp>
      <p:sp>
        <p:nvSpPr>
          <p:cNvPr id="13" name="Rectangle 12"/>
          <p:cNvSpPr/>
          <p:nvPr userDrawn="1"/>
        </p:nvSpPr>
        <p:spPr>
          <a:xfrm>
            <a:off x="1" y="-1512"/>
            <a:ext cx="782512" cy="6859512"/>
          </a:xfrm>
          <a:prstGeom prst="rect">
            <a:avLst/>
          </a:prstGeom>
          <a:solidFill>
            <a:srgbClr val="0036A6"/>
          </a:solidFill>
          <a:ln>
            <a:noFill/>
          </a:ln>
          <a:effectLst/>
        </p:spPr>
        <p:style>
          <a:lnRef idx="1">
            <a:schemeClr val="accent1"/>
          </a:lnRef>
          <a:fillRef idx="3">
            <a:schemeClr val="accent1"/>
          </a:fillRef>
          <a:effectRef idx="2">
            <a:schemeClr val="accent1"/>
          </a:effectRef>
          <a:fontRef idx="minor">
            <a:schemeClr val="lt1"/>
          </a:fontRef>
        </p:style>
        <p:txBody>
          <a:bodyPr lIns="45720" tIns="22860" rIns="45720" bIns="22860" rtlCol="0" anchor="ctr"/>
          <a:lstStyle/>
          <a:p>
            <a:pPr algn="ctr"/>
            <a:endParaRPr lang="en-US"/>
          </a:p>
        </p:txBody>
      </p:sp>
      <p:pic>
        <p:nvPicPr>
          <p:cNvPr id="11" name="Picture 10" descr="Burns&amp;McDonnell_Horiz_RGB_CS6.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78419" y="122952"/>
            <a:ext cx="2323088" cy="348834"/>
          </a:xfrm>
          <a:prstGeom prst="rect">
            <a:avLst/>
          </a:prstGeom>
        </p:spPr>
      </p:pic>
      <p:pic>
        <p:nvPicPr>
          <p:cNvPr id="9" name="Picture 8" descr="GS-01"/>
          <p:cNvPicPr>
            <a:picLocks noChangeAspect="1" noChangeArrowheads="1"/>
          </p:cNvPicPr>
          <p:nvPr userDrawn="1"/>
        </p:nvPicPr>
        <p:blipFill>
          <a:blip r:embed="rId4">
            <a:extLst>
              <a:ext uri="{28A0092B-C50C-407E-A947-70E740481C1C}">
                <a14:useLocalDpi xmlns:a14="http://schemas.microsoft.com/office/drawing/2010/main" val="0"/>
              </a:ext>
            </a:extLst>
          </a:blip>
          <a:srcRect r="35603" b="41858"/>
          <a:stretch>
            <a:fillRect/>
          </a:stretch>
        </p:blipFill>
        <p:spPr bwMode="auto">
          <a:xfrm>
            <a:off x="7670297" y="553893"/>
            <a:ext cx="533400"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2"/>
          <p:cNvSpPr txBox="1">
            <a:spLocks noChangeArrowheads="1"/>
          </p:cNvSpPr>
          <p:nvPr userDrawn="1"/>
        </p:nvSpPr>
        <p:spPr bwMode="auto">
          <a:xfrm>
            <a:off x="7003547" y="968231"/>
            <a:ext cx="1990202" cy="664464"/>
          </a:xfrm>
          <a:prstGeom prst="rect">
            <a:avLst/>
          </a:prstGeom>
          <a:noFill/>
          <a:ln w="9525">
            <a:noFill/>
            <a:miter lim="800000"/>
            <a:headEnd/>
            <a:tailEnd/>
          </a:ln>
        </p:spPr>
        <p:txBody>
          <a:bodyPr wrap="none" lIns="63679" tIns="31839" rIns="63679" bIns="31839"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300" b="0" i="0" u="none" strike="noStrike" baseline="0" dirty="0">
                <a:solidFill>
                  <a:srgbClr val="FF0000"/>
                </a:solidFill>
                <a:latin typeface="Arial Narrow"/>
              </a:rPr>
              <a:t>U.S. Army Corps of Engineers </a:t>
            </a:r>
          </a:p>
          <a:p>
            <a:pPr algn="l" rtl="0">
              <a:defRPr sz="1000"/>
            </a:pPr>
            <a:r>
              <a:rPr lang="en-US" sz="1300" b="0" i="0" u="none" strike="noStrike" baseline="0" dirty="0">
                <a:solidFill>
                  <a:srgbClr val="FF0000"/>
                </a:solidFill>
                <a:latin typeface="Arial Narrow"/>
              </a:rPr>
              <a:t>Mobile District </a:t>
            </a:r>
          </a:p>
          <a:p>
            <a:pPr algn="l" rtl="0">
              <a:defRPr sz="1000"/>
            </a:pPr>
            <a:endParaRPr lang="en-US" sz="1300" b="0" i="0" u="none" strike="noStrike" baseline="0" dirty="0">
              <a:solidFill>
                <a:srgbClr val="FF0000"/>
              </a:solidFill>
              <a:latin typeface="Arial Narrow"/>
            </a:endParaRPr>
          </a:p>
        </p:txBody>
      </p:sp>
    </p:spTree>
    <p:extLst>
      <p:ext uri="{BB962C8B-B14F-4D97-AF65-F5344CB8AC3E}">
        <p14:creationId xmlns:p14="http://schemas.microsoft.com/office/powerpoint/2010/main" val="1731472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722313" y="2253799"/>
            <a:ext cx="7772400" cy="1362075"/>
          </a:xfrm>
          <a:prstGeom prst="rect">
            <a:avLst/>
          </a:prstGeom>
        </p:spPr>
        <p:txBody>
          <a:bodyPr lIns="45720" tIns="22860" rIns="45720" bIns="22860" anchor="t"/>
          <a:lstStyle>
            <a:lvl1pPr algn="ctr">
              <a:defRPr sz="6000" b="1" cap="all">
                <a:solidFill>
                  <a:srgbClr val="0057B8"/>
                </a:solidFill>
                <a:latin typeface="Gotham Bold"/>
                <a:cs typeface="Gotham Bold"/>
              </a:defRPr>
            </a:lvl1pPr>
          </a:lstStyle>
          <a:p>
            <a:r>
              <a:rPr lang="en-US" dirty="0"/>
              <a:t>TITLE GOES HERE</a:t>
            </a:r>
          </a:p>
        </p:txBody>
      </p:sp>
      <p:pic>
        <p:nvPicPr>
          <p:cNvPr id="9" name="Picture 8" descr="Burns&amp;McDonnell_Horiz_RGB_CS6.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97026" y="5853519"/>
            <a:ext cx="3024199" cy="454113"/>
          </a:xfrm>
          <a:prstGeom prst="rect">
            <a:avLst/>
          </a:prstGeom>
        </p:spPr>
      </p:pic>
    </p:spTree>
    <p:extLst>
      <p:ext uri="{BB962C8B-B14F-4D97-AF65-F5344CB8AC3E}">
        <p14:creationId xmlns:p14="http://schemas.microsoft.com/office/powerpoint/2010/main" val="1516147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1" name="Right Triangle 10"/>
          <p:cNvSpPr/>
          <p:nvPr userDrawn="1"/>
        </p:nvSpPr>
        <p:spPr>
          <a:xfrm rot="10800000">
            <a:off x="2286000" y="1"/>
            <a:ext cx="6858000" cy="6858000"/>
          </a:xfrm>
          <a:prstGeom prst="rtTriangle">
            <a:avLst/>
          </a:prstGeom>
          <a:solidFill>
            <a:srgbClr val="0036A6"/>
          </a:solidFill>
          <a:ln>
            <a:noFill/>
          </a:ln>
          <a:effectLst/>
        </p:spPr>
        <p:style>
          <a:lnRef idx="1">
            <a:schemeClr val="accent1"/>
          </a:lnRef>
          <a:fillRef idx="3">
            <a:schemeClr val="accent1"/>
          </a:fillRef>
          <a:effectRef idx="2">
            <a:schemeClr val="accent1"/>
          </a:effectRef>
          <a:fontRef idx="minor">
            <a:schemeClr val="lt1"/>
          </a:fontRef>
        </p:style>
        <p:txBody>
          <a:bodyPr lIns="45720" tIns="22860" rIns="45720" bIns="22860" rtlCol="0" anchor="ctr"/>
          <a:lstStyle/>
          <a:p>
            <a:pPr algn="ctr"/>
            <a:endParaRPr lang="en-US"/>
          </a:p>
        </p:txBody>
      </p:sp>
      <p:sp>
        <p:nvSpPr>
          <p:cNvPr id="5" name="Right Triangle 4"/>
          <p:cNvSpPr/>
          <p:nvPr userDrawn="1"/>
        </p:nvSpPr>
        <p:spPr>
          <a:xfrm rot="16200000">
            <a:off x="7093917" y="4807916"/>
            <a:ext cx="2050084" cy="2050084"/>
          </a:xfrm>
          <a:prstGeom prst="rtTriangle">
            <a:avLst/>
          </a:prstGeom>
          <a:solidFill>
            <a:srgbClr val="FF6A39"/>
          </a:solidFill>
          <a:ln>
            <a:noFill/>
          </a:ln>
          <a:effectLst/>
        </p:spPr>
        <p:style>
          <a:lnRef idx="1">
            <a:schemeClr val="accent1"/>
          </a:lnRef>
          <a:fillRef idx="3">
            <a:schemeClr val="accent1"/>
          </a:fillRef>
          <a:effectRef idx="2">
            <a:schemeClr val="accent1"/>
          </a:effectRef>
          <a:fontRef idx="minor">
            <a:schemeClr val="lt1"/>
          </a:fontRef>
        </p:style>
        <p:txBody>
          <a:bodyPr lIns="45720" tIns="22860" rIns="45720" bIns="22860" rtlCol="0" anchor="ctr"/>
          <a:lstStyle/>
          <a:p>
            <a:pPr algn="ctr"/>
            <a:endParaRPr lang="en-US"/>
          </a:p>
        </p:txBody>
      </p:sp>
      <p:pic>
        <p:nvPicPr>
          <p:cNvPr id="9" name="Picture 8" descr="Ampersa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196" y="1363945"/>
            <a:ext cx="2632230" cy="2789559"/>
          </a:xfrm>
          <a:prstGeom prst="rect">
            <a:avLst/>
          </a:prstGeom>
        </p:spPr>
      </p:pic>
      <p:sp>
        <p:nvSpPr>
          <p:cNvPr id="12" name="Title 9"/>
          <p:cNvSpPr>
            <a:spLocks noGrp="1"/>
          </p:cNvSpPr>
          <p:nvPr>
            <p:ph type="title" hasCustomPrompt="1"/>
          </p:nvPr>
        </p:nvSpPr>
        <p:spPr>
          <a:xfrm>
            <a:off x="4088256" y="745593"/>
            <a:ext cx="4382200" cy="1208111"/>
          </a:xfrm>
          <a:prstGeom prst="rect">
            <a:avLst/>
          </a:prstGeom>
        </p:spPr>
        <p:txBody>
          <a:bodyPr lIns="45720" tIns="22860" rIns="45720" bIns="22860" anchor="t">
            <a:normAutofit/>
          </a:bodyPr>
          <a:lstStyle>
            <a:lvl1pPr marL="0" marR="0" indent="0" algn="r" defTabSz="457200" rtl="0" eaLnBrk="1" fontAlgn="auto" latinLnBrk="0" hangingPunct="1">
              <a:lnSpc>
                <a:spcPct val="80000"/>
              </a:lnSpc>
              <a:spcBef>
                <a:spcPct val="0"/>
              </a:spcBef>
              <a:spcAft>
                <a:spcPts val="300"/>
              </a:spcAft>
              <a:buClrTx/>
              <a:buSzTx/>
              <a:buFontTx/>
              <a:buNone/>
              <a:tabLst/>
              <a:defRPr sz="2400" b="0" i="0">
                <a:solidFill>
                  <a:schemeClr val="bg1"/>
                </a:solidFill>
                <a:latin typeface="Gotham Medium"/>
                <a:cs typeface="Gotham Medium"/>
              </a:defRPr>
            </a:lvl1pPr>
          </a:lstStyle>
          <a:p>
            <a:pPr marL="0" marR="0" lvl="0" indent="0" algn="r" defTabSz="457200" rtl="0" eaLnBrk="1" fontAlgn="auto" latinLnBrk="0" hangingPunct="1">
              <a:lnSpc>
                <a:spcPct val="80000"/>
              </a:lnSpc>
              <a:spcBef>
                <a:spcPct val="0"/>
              </a:spcBef>
              <a:spcAft>
                <a:spcPts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Gotham Medium"/>
                <a:cs typeface="Gotham Medium"/>
              </a:rPr>
              <a:t>TITLE OF SERVICE</a:t>
            </a:r>
            <a:br>
              <a:rPr kumimoji="0" lang="en-US" sz="2400" b="0" i="0" u="none" strike="noStrike" kern="0" cap="none" spc="0" normalizeH="0" baseline="0" noProof="0" dirty="0">
                <a:ln>
                  <a:noFill/>
                </a:ln>
                <a:solidFill>
                  <a:srgbClr val="FFFFFF"/>
                </a:solidFill>
                <a:effectLst/>
                <a:uLnTx/>
                <a:uFillTx/>
                <a:latin typeface="Gotham Medium"/>
                <a:cs typeface="Gotham Medium"/>
              </a:rPr>
            </a:br>
            <a:r>
              <a:rPr kumimoji="0" lang="en-US" sz="2400" b="0" i="0" u="none" strike="noStrike" kern="0" cap="none" spc="0" normalizeH="0" baseline="0" noProof="0" dirty="0">
                <a:ln>
                  <a:noFill/>
                </a:ln>
                <a:solidFill>
                  <a:srgbClr val="FFFFFF"/>
                </a:solidFill>
                <a:effectLst/>
                <a:uLnTx/>
                <a:uFillTx/>
                <a:latin typeface="Gotham Medium"/>
                <a:cs typeface="Gotham Medium"/>
              </a:rPr>
              <a:t>TO BE PROVIDED</a:t>
            </a:r>
          </a:p>
        </p:txBody>
      </p:sp>
      <p:sp>
        <p:nvSpPr>
          <p:cNvPr id="13" name="Text Placeholder 19"/>
          <p:cNvSpPr>
            <a:spLocks noGrp="1"/>
          </p:cNvSpPr>
          <p:nvPr>
            <p:ph type="body" sz="quarter" idx="11" hasCustomPrompt="1"/>
          </p:nvPr>
        </p:nvSpPr>
        <p:spPr>
          <a:xfrm>
            <a:off x="5040859" y="1989667"/>
            <a:ext cx="3431498" cy="769057"/>
          </a:xfrm>
          <a:prstGeom prst="rect">
            <a:avLst/>
          </a:prstGeom>
        </p:spPr>
        <p:txBody>
          <a:bodyPr lIns="45720" tIns="22860" rIns="45720" bIns="22860" anchor="b">
            <a:normAutofit/>
          </a:bodyPr>
          <a:lstStyle>
            <a:lvl1pPr marL="0" marR="0" indent="0" algn="r" defTabSz="457200" rtl="0" eaLnBrk="1" fontAlgn="auto" latinLnBrk="0" hangingPunct="1">
              <a:lnSpc>
                <a:spcPct val="80000"/>
              </a:lnSpc>
              <a:spcBef>
                <a:spcPct val="20000"/>
              </a:spcBef>
              <a:spcAft>
                <a:spcPts val="0"/>
              </a:spcAft>
              <a:buClrTx/>
              <a:buSzTx/>
              <a:buFont typeface="Arial"/>
              <a:buNone/>
              <a:tabLst/>
              <a:defRPr sz="1700" b="0" i="0">
                <a:solidFill>
                  <a:schemeClr val="bg1"/>
                </a:solidFill>
                <a:latin typeface="Gotham Medium"/>
                <a:cs typeface="Gotham Medium"/>
              </a:defRPr>
            </a:lvl1pPr>
            <a:lvl2pPr algn="r">
              <a:defRPr b="0" i="0">
                <a:latin typeface="Gotham Bold"/>
                <a:cs typeface="Gotham Bold"/>
              </a:defRPr>
            </a:lvl2pPr>
            <a:lvl3pPr algn="r">
              <a:defRPr b="0" i="0">
                <a:latin typeface="Gotham Bold"/>
                <a:cs typeface="Gotham Bold"/>
              </a:defRPr>
            </a:lvl3pPr>
            <a:lvl4pPr algn="r">
              <a:defRPr b="0" i="0">
                <a:latin typeface="Gotham Bold"/>
                <a:cs typeface="Gotham Bold"/>
              </a:defRPr>
            </a:lvl4pPr>
            <a:lvl5pPr algn="r">
              <a:defRPr b="0" i="0">
                <a:latin typeface="Gotham Bold"/>
                <a:cs typeface="Gotham Bold"/>
              </a:defRPr>
            </a:lvl5pPr>
          </a:lstStyle>
          <a:p>
            <a:pPr marL="0" marR="0" lvl="0" indent="0" algn="r" defTabSz="457200" rtl="0" eaLnBrk="1" fontAlgn="auto" latinLnBrk="0" hangingPunct="1">
              <a:lnSpc>
                <a:spcPct val="80000"/>
              </a:lnSpc>
              <a:spcBef>
                <a:spcPct val="20000"/>
              </a:spcBef>
              <a:spcAft>
                <a:spcPts val="0"/>
              </a:spcAft>
              <a:buClrTx/>
              <a:buSzTx/>
              <a:buFont typeface="Arial"/>
              <a:buNone/>
              <a:tabLst/>
              <a:defRPr/>
            </a:pPr>
            <a:r>
              <a:rPr kumimoji="0" lang="en-US" sz="1700" b="0" i="0" u="none" strike="noStrike" kern="0" cap="none" spc="0" normalizeH="0" baseline="0" noProof="0" dirty="0">
                <a:ln>
                  <a:noFill/>
                </a:ln>
                <a:solidFill>
                  <a:srgbClr val="FFFFFF"/>
                </a:solidFill>
                <a:effectLst/>
                <a:uLnTx/>
                <a:uFillTx/>
                <a:latin typeface="Gotham Medium"/>
                <a:cs typeface="Gotham Medium"/>
              </a:rPr>
              <a:t>CLIENT NAME</a:t>
            </a:r>
          </a:p>
        </p:txBody>
      </p:sp>
      <p:sp>
        <p:nvSpPr>
          <p:cNvPr id="14" name="Text Placeholder 19"/>
          <p:cNvSpPr>
            <a:spLocks noGrp="1"/>
          </p:cNvSpPr>
          <p:nvPr>
            <p:ph type="body" sz="quarter" idx="12" hasCustomPrompt="1"/>
          </p:nvPr>
        </p:nvSpPr>
        <p:spPr>
          <a:xfrm>
            <a:off x="5771446" y="2806628"/>
            <a:ext cx="2705586" cy="653017"/>
          </a:xfrm>
          <a:prstGeom prst="rect">
            <a:avLst/>
          </a:prstGeom>
        </p:spPr>
        <p:txBody>
          <a:bodyPr lIns="45720" tIns="22860" rIns="45720" bIns="22860">
            <a:normAutofit/>
          </a:bodyPr>
          <a:lstStyle>
            <a:lvl1pPr algn="r">
              <a:defRPr sz="1300" b="0" i="0">
                <a:solidFill>
                  <a:schemeClr val="bg1"/>
                </a:solidFill>
                <a:latin typeface="Gotham Light"/>
                <a:cs typeface="Gotham Light"/>
              </a:defRPr>
            </a:lvl1pPr>
            <a:lvl2pPr algn="r">
              <a:defRPr b="0" i="0">
                <a:latin typeface="Gotham Bold"/>
                <a:cs typeface="Gotham Bold"/>
              </a:defRPr>
            </a:lvl2pPr>
            <a:lvl3pPr algn="r">
              <a:defRPr b="0" i="0">
                <a:latin typeface="Gotham Bold"/>
                <a:cs typeface="Gotham Bold"/>
              </a:defRPr>
            </a:lvl3pPr>
            <a:lvl4pPr algn="r">
              <a:defRPr b="0" i="0">
                <a:latin typeface="Gotham Bold"/>
                <a:cs typeface="Gotham Bold"/>
              </a:defRPr>
            </a:lvl4pPr>
            <a:lvl5pPr algn="r">
              <a:defRPr b="0" i="0">
                <a:latin typeface="Gotham Bold"/>
                <a:cs typeface="Gotham Bold"/>
              </a:defRPr>
            </a:lvl5pPr>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FFFFFF"/>
                </a:solidFill>
                <a:effectLst/>
                <a:uLnTx/>
                <a:uFillTx/>
                <a:latin typeface="Gotham Light"/>
                <a:cs typeface="Gotham Light"/>
              </a:rPr>
              <a:t>RFP # XX-XXXX-XXX</a:t>
            </a:r>
            <a:br>
              <a:rPr kumimoji="0" lang="en-US" sz="1300" b="0" i="0" u="none" strike="noStrike" kern="0" cap="none" spc="0" normalizeH="0" baseline="0" noProof="0" dirty="0">
                <a:ln>
                  <a:noFill/>
                </a:ln>
                <a:solidFill>
                  <a:srgbClr val="FFFFFF"/>
                </a:solidFill>
                <a:effectLst/>
                <a:uLnTx/>
                <a:uFillTx/>
                <a:latin typeface="Gotham Light"/>
                <a:cs typeface="Gotham Light"/>
              </a:rPr>
            </a:br>
            <a:r>
              <a:rPr kumimoji="0" lang="en-US" sz="1300" b="0" i="0" u="none" strike="noStrike" kern="0" cap="none" spc="0" normalizeH="0" baseline="0" noProof="0" dirty="0">
                <a:ln>
                  <a:noFill/>
                </a:ln>
                <a:solidFill>
                  <a:srgbClr val="FFFFFF"/>
                </a:solidFill>
                <a:effectLst/>
                <a:uLnTx/>
                <a:uFillTx/>
                <a:latin typeface="Gotham Light"/>
                <a:cs typeface="Gotham Light"/>
              </a:rPr>
              <a:t>Month 31, 20XX</a:t>
            </a:r>
          </a:p>
        </p:txBody>
      </p:sp>
      <p:pic>
        <p:nvPicPr>
          <p:cNvPr id="15" name="Picture 14" descr="Burns&amp;McDonnell_Horiz_RGB_CS6.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5196" y="6026570"/>
            <a:ext cx="2321731" cy="348630"/>
          </a:xfrm>
          <a:prstGeom prst="rect">
            <a:avLst/>
          </a:prstGeom>
        </p:spPr>
      </p:pic>
    </p:spTree>
    <p:extLst>
      <p:ext uri="{BB962C8B-B14F-4D97-AF65-F5344CB8AC3E}">
        <p14:creationId xmlns:p14="http://schemas.microsoft.com/office/powerpoint/2010/main" val="3674109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1" name="Right Triangle 10"/>
          <p:cNvSpPr/>
          <p:nvPr userDrawn="1"/>
        </p:nvSpPr>
        <p:spPr>
          <a:xfrm rot="10800000">
            <a:off x="2286000" y="1"/>
            <a:ext cx="6858000" cy="6858000"/>
          </a:xfrm>
          <a:prstGeom prst="rtTriangle">
            <a:avLst/>
          </a:prstGeom>
          <a:solidFill>
            <a:srgbClr val="0036A6"/>
          </a:solidFill>
          <a:ln>
            <a:noFill/>
          </a:ln>
          <a:effectLst/>
        </p:spPr>
        <p:style>
          <a:lnRef idx="1">
            <a:schemeClr val="accent1"/>
          </a:lnRef>
          <a:fillRef idx="3">
            <a:schemeClr val="accent1"/>
          </a:fillRef>
          <a:effectRef idx="2">
            <a:schemeClr val="accent1"/>
          </a:effectRef>
          <a:fontRef idx="minor">
            <a:schemeClr val="lt1"/>
          </a:fontRef>
        </p:style>
        <p:txBody>
          <a:bodyPr lIns="45720" tIns="22860" rIns="45720" bIns="22860" rtlCol="0" anchor="ctr"/>
          <a:lstStyle/>
          <a:p>
            <a:pPr algn="ctr"/>
            <a:endParaRPr lang="en-US"/>
          </a:p>
        </p:txBody>
      </p:sp>
      <p:sp>
        <p:nvSpPr>
          <p:cNvPr id="5" name="Right Triangle 4"/>
          <p:cNvSpPr/>
          <p:nvPr userDrawn="1"/>
        </p:nvSpPr>
        <p:spPr>
          <a:xfrm rot="16200000">
            <a:off x="7093917" y="4807916"/>
            <a:ext cx="2050084" cy="2050084"/>
          </a:xfrm>
          <a:prstGeom prst="rtTriangle">
            <a:avLst/>
          </a:prstGeom>
          <a:solidFill>
            <a:srgbClr val="D3BC8D"/>
          </a:solidFill>
          <a:ln>
            <a:noFill/>
          </a:ln>
          <a:effectLst/>
        </p:spPr>
        <p:style>
          <a:lnRef idx="1">
            <a:schemeClr val="accent1"/>
          </a:lnRef>
          <a:fillRef idx="3">
            <a:schemeClr val="accent1"/>
          </a:fillRef>
          <a:effectRef idx="2">
            <a:schemeClr val="accent1"/>
          </a:effectRef>
          <a:fontRef idx="minor">
            <a:schemeClr val="lt1"/>
          </a:fontRef>
        </p:style>
        <p:txBody>
          <a:bodyPr lIns="45720" tIns="22860" rIns="45720" bIns="22860" rtlCol="0" anchor="ctr"/>
          <a:lstStyle/>
          <a:p>
            <a:pPr algn="ctr"/>
            <a:endParaRPr lang="en-US"/>
          </a:p>
        </p:txBody>
      </p:sp>
      <p:sp>
        <p:nvSpPr>
          <p:cNvPr id="15" name="Title 9"/>
          <p:cNvSpPr>
            <a:spLocks noGrp="1"/>
          </p:cNvSpPr>
          <p:nvPr>
            <p:ph type="title" hasCustomPrompt="1"/>
          </p:nvPr>
        </p:nvSpPr>
        <p:spPr>
          <a:xfrm>
            <a:off x="4088256" y="745593"/>
            <a:ext cx="4382200" cy="1208111"/>
          </a:xfrm>
          <a:prstGeom prst="rect">
            <a:avLst/>
          </a:prstGeom>
        </p:spPr>
        <p:txBody>
          <a:bodyPr lIns="45720" tIns="22860" rIns="45720" bIns="22860" anchor="t">
            <a:normAutofit/>
          </a:bodyPr>
          <a:lstStyle>
            <a:lvl1pPr marL="0" marR="0" indent="0" algn="r" defTabSz="457200" rtl="0" eaLnBrk="1" fontAlgn="auto" latinLnBrk="0" hangingPunct="1">
              <a:lnSpc>
                <a:spcPct val="80000"/>
              </a:lnSpc>
              <a:spcBef>
                <a:spcPct val="0"/>
              </a:spcBef>
              <a:spcAft>
                <a:spcPts val="300"/>
              </a:spcAft>
              <a:buClrTx/>
              <a:buSzTx/>
              <a:buFontTx/>
              <a:buNone/>
              <a:tabLst/>
              <a:defRPr sz="2400" b="0" i="0">
                <a:solidFill>
                  <a:schemeClr val="bg1"/>
                </a:solidFill>
                <a:latin typeface="Gotham Medium"/>
                <a:cs typeface="Gotham Medium"/>
              </a:defRPr>
            </a:lvl1pPr>
          </a:lstStyle>
          <a:p>
            <a:pPr marL="0" marR="0" lvl="0" indent="0" algn="r" defTabSz="457200" rtl="0" eaLnBrk="1" fontAlgn="auto" latinLnBrk="0" hangingPunct="1">
              <a:lnSpc>
                <a:spcPct val="80000"/>
              </a:lnSpc>
              <a:spcBef>
                <a:spcPct val="0"/>
              </a:spcBef>
              <a:spcAft>
                <a:spcPts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Gotham Medium"/>
                <a:cs typeface="Gotham Medium"/>
              </a:rPr>
              <a:t>TITLE OF SERVICE</a:t>
            </a:r>
            <a:br>
              <a:rPr kumimoji="0" lang="en-US" sz="2400" b="0" i="0" u="none" strike="noStrike" kern="0" cap="none" spc="0" normalizeH="0" baseline="0" noProof="0" dirty="0">
                <a:ln>
                  <a:noFill/>
                </a:ln>
                <a:solidFill>
                  <a:srgbClr val="FFFFFF"/>
                </a:solidFill>
                <a:effectLst/>
                <a:uLnTx/>
                <a:uFillTx/>
                <a:latin typeface="Gotham Medium"/>
                <a:cs typeface="Gotham Medium"/>
              </a:rPr>
            </a:br>
            <a:r>
              <a:rPr kumimoji="0" lang="en-US" sz="2400" b="0" i="0" u="none" strike="noStrike" kern="0" cap="none" spc="0" normalizeH="0" baseline="0" noProof="0" dirty="0">
                <a:ln>
                  <a:noFill/>
                </a:ln>
                <a:solidFill>
                  <a:srgbClr val="FFFFFF"/>
                </a:solidFill>
                <a:effectLst/>
                <a:uLnTx/>
                <a:uFillTx/>
                <a:latin typeface="Gotham Medium"/>
                <a:cs typeface="Gotham Medium"/>
              </a:rPr>
              <a:t>TO BE PROVIDED</a:t>
            </a:r>
          </a:p>
        </p:txBody>
      </p:sp>
      <p:sp>
        <p:nvSpPr>
          <p:cNvPr id="16" name="Text Placeholder 19"/>
          <p:cNvSpPr>
            <a:spLocks noGrp="1"/>
          </p:cNvSpPr>
          <p:nvPr>
            <p:ph type="body" sz="quarter" idx="11" hasCustomPrompt="1"/>
          </p:nvPr>
        </p:nvSpPr>
        <p:spPr>
          <a:xfrm>
            <a:off x="5040859" y="1989667"/>
            <a:ext cx="3431498" cy="769057"/>
          </a:xfrm>
          <a:prstGeom prst="rect">
            <a:avLst/>
          </a:prstGeom>
        </p:spPr>
        <p:txBody>
          <a:bodyPr lIns="45720" tIns="22860" rIns="45720" bIns="22860" anchor="b">
            <a:normAutofit/>
          </a:bodyPr>
          <a:lstStyle>
            <a:lvl1pPr marL="0" marR="0" indent="0" algn="r" defTabSz="457200" rtl="0" eaLnBrk="1" fontAlgn="auto" latinLnBrk="0" hangingPunct="1">
              <a:lnSpc>
                <a:spcPct val="80000"/>
              </a:lnSpc>
              <a:spcBef>
                <a:spcPct val="20000"/>
              </a:spcBef>
              <a:spcAft>
                <a:spcPts val="0"/>
              </a:spcAft>
              <a:buClrTx/>
              <a:buSzTx/>
              <a:buFont typeface="Arial"/>
              <a:buNone/>
              <a:tabLst/>
              <a:defRPr sz="1700" b="0" i="0">
                <a:solidFill>
                  <a:schemeClr val="bg1"/>
                </a:solidFill>
                <a:latin typeface="Gotham Medium"/>
                <a:cs typeface="Gotham Medium"/>
              </a:defRPr>
            </a:lvl1pPr>
            <a:lvl2pPr algn="r">
              <a:defRPr b="0" i="0">
                <a:latin typeface="Gotham Bold"/>
                <a:cs typeface="Gotham Bold"/>
              </a:defRPr>
            </a:lvl2pPr>
            <a:lvl3pPr algn="r">
              <a:defRPr b="0" i="0">
                <a:latin typeface="Gotham Bold"/>
                <a:cs typeface="Gotham Bold"/>
              </a:defRPr>
            </a:lvl3pPr>
            <a:lvl4pPr algn="r">
              <a:defRPr b="0" i="0">
                <a:latin typeface="Gotham Bold"/>
                <a:cs typeface="Gotham Bold"/>
              </a:defRPr>
            </a:lvl4pPr>
            <a:lvl5pPr algn="r">
              <a:defRPr b="0" i="0">
                <a:latin typeface="Gotham Bold"/>
                <a:cs typeface="Gotham Bold"/>
              </a:defRPr>
            </a:lvl5pPr>
          </a:lstStyle>
          <a:p>
            <a:pPr marL="0" marR="0" lvl="0" indent="0" algn="r" defTabSz="457200" rtl="0" eaLnBrk="1" fontAlgn="auto" latinLnBrk="0" hangingPunct="1">
              <a:lnSpc>
                <a:spcPct val="80000"/>
              </a:lnSpc>
              <a:spcBef>
                <a:spcPct val="20000"/>
              </a:spcBef>
              <a:spcAft>
                <a:spcPts val="0"/>
              </a:spcAft>
              <a:buClrTx/>
              <a:buSzTx/>
              <a:buFont typeface="Arial"/>
              <a:buNone/>
              <a:tabLst/>
              <a:defRPr/>
            </a:pPr>
            <a:r>
              <a:rPr kumimoji="0" lang="en-US" sz="1700" b="0" i="0" u="none" strike="noStrike" kern="0" cap="none" spc="0" normalizeH="0" baseline="0" noProof="0" dirty="0">
                <a:ln>
                  <a:noFill/>
                </a:ln>
                <a:solidFill>
                  <a:srgbClr val="FFFFFF"/>
                </a:solidFill>
                <a:effectLst/>
                <a:uLnTx/>
                <a:uFillTx/>
                <a:latin typeface="Gotham Medium"/>
                <a:cs typeface="Gotham Medium"/>
              </a:rPr>
              <a:t>CLIENT NAME</a:t>
            </a:r>
          </a:p>
        </p:txBody>
      </p:sp>
      <p:sp>
        <p:nvSpPr>
          <p:cNvPr id="17" name="Text Placeholder 19"/>
          <p:cNvSpPr>
            <a:spLocks noGrp="1"/>
          </p:cNvSpPr>
          <p:nvPr>
            <p:ph type="body" sz="quarter" idx="12" hasCustomPrompt="1"/>
          </p:nvPr>
        </p:nvSpPr>
        <p:spPr>
          <a:xfrm>
            <a:off x="5771446" y="2806628"/>
            <a:ext cx="2705586" cy="653017"/>
          </a:xfrm>
          <a:prstGeom prst="rect">
            <a:avLst/>
          </a:prstGeom>
        </p:spPr>
        <p:txBody>
          <a:bodyPr lIns="45720" tIns="22860" rIns="45720" bIns="22860">
            <a:normAutofit/>
          </a:bodyPr>
          <a:lstStyle>
            <a:lvl1pPr algn="r">
              <a:defRPr sz="1300" b="0" i="0">
                <a:solidFill>
                  <a:schemeClr val="bg1"/>
                </a:solidFill>
                <a:latin typeface="Gotham Light"/>
                <a:cs typeface="Gotham Light"/>
              </a:defRPr>
            </a:lvl1pPr>
            <a:lvl2pPr algn="r">
              <a:defRPr b="0" i="0">
                <a:latin typeface="Gotham Bold"/>
                <a:cs typeface="Gotham Bold"/>
              </a:defRPr>
            </a:lvl2pPr>
            <a:lvl3pPr algn="r">
              <a:defRPr b="0" i="0">
                <a:latin typeface="Gotham Bold"/>
                <a:cs typeface="Gotham Bold"/>
              </a:defRPr>
            </a:lvl3pPr>
            <a:lvl4pPr algn="r">
              <a:defRPr b="0" i="0">
                <a:latin typeface="Gotham Bold"/>
                <a:cs typeface="Gotham Bold"/>
              </a:defRPr>
            </a:lvl4pPr>
            <a:lvl5pPr algn="r">
              <a:defRPr b="0" i="0">
                <a:latin typeface="Gotham Bold"/>
                <a:cs typeface="Gotham Bold"/>
              </a:defRPr>
            </a:lvl5pPr>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FFFFFF"/>
                </a:solidFill>
                <a:effectLst/>
                <a:uLnTx/>
                <a:uFillTx/>
                <a:latin typeface="Gotham Light"/>
                <a:cs typeface="Gotham Light"/>
              </a:rPr>
              <a:t>RFP # XX-XXXX-XXX</a:t>
            </a:r>
            <a:br>
              <a:rPr kumimoji="0" lang="en-US" sz="1300" b="0" i="0" u="none" strike="noStrike" kern="0" cap="none" spc="0" normalizeH="0" baseline="0" noProof="0" dirty="0">
                <a:ln>
                  <a:noFill/>
                </a:ln>
                <a:solidFill>
                  <a:srgbClr val="FFFFFF"/>
                </a:solidFill>
                <a:effectLst/>
                <a:uLnTx/>
                <a:uFillTx/>
                <a:latin typeface="Gotham Light"/>
                <a:cs typeface="Gotham Light"/>
              </a:rPr>
            </a:br>
            <a:r>
              <a:rPr kumimoji="0" lang="en-US" sz="1300" b="0" i="0" u="none" strike="noStrike" kern="0" cap="none" spc="0" normalizeH="0" baseline="0" noProof="0" dirty="0">
                <a:ln>
                  <a:noFill/>
                </a:ln>
                <a:solidFill>
                  <a:srgbClr val="FFFFFF"/>
                </a:solidFill>
                <a:effectLst/>
                <a:uLnTx/>
                <a:uFillTx/>
                <a:latin typeface="Gotham Light"/>
                <a:cs typeface="Gotham Light"/>
              </a:rPr>
              <a:t>Month 31, 20XX</a:t>
            </a:r>
          </a:p>
        </p:txBody>
      </p:sp>
      <p:pic>
        <p:nvPicPr>
          <p:cNvPr id="9" name="Picture 8" descr="Ampersa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196" y="1363945"/>
            <a:ext cx="2632230" cy="2789559"/>
          </a:xfrm>
          <a:prstGeom prst="rect">
            <a:avLst/>
          </a:prstGeom>
        </p:spPr>
      </p:pic>
      <p:pic>
        <p:nvPicPr>
          <p:cNvPr id="12" name="Picture 11" descr="Burns&amp;McDonnell_Horiz_RGB_CS6.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5196" y="6026570"/>
            <a:ext cx="2321731" cy="348630"/>
          </a:xfrm>
          <a:prstGeom prst="rect">
            <a:avLst/>
          </a:prstGeom>
        </p:spPr>
      </p:pic>
    </p:spTree>
    <p:extLst>
      <p:ext uri="{BB962C8B-B14F-4D97-AF65-F5344CB8AC3E}">
        <p14:creationId xmlns:p14="http://schemas.microsoft.com/office/powerpoint/2010/main" val="3674109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Right Triangle 9"/>
          <p:cNvSpPr/>
          <p:nvPr userDrawn="1"/>
        </p:nvSpPr>
        <p:spPr>
          <a:xfrm rot="10800000">
            <a:off x="2286000" y="1"/>
            <a:ext cx="6858000" cy="6858000"/>
          </a:xfrm>
          <a:prstGeom prst="rtTriangle">
            <a:avLst/>
          </a:prstGeom>
          <a:solidFill>
            <a:srgbClr val="0036A6"/>
          </a:solidFill>
          <a:ln>
            <a:noFill/>
          </a:ln>
          <a:effectLst/>
        </p:spPr>
        <p:style>
          <a:lnRef idx="1">
            <a:schemeClr val="accent1"/>
          </a:lnRef>
          <a:fillRef idx="3">
            <a:schemeClr val="accent1"/>
          </a:fillRef>
          <a:effectRef idx="2">
            <a:schemeClr val="accent1"/>
          </a:effectRef>
          <a:fontRef idx="minor">
            <a:schemeClr val="lt1"/>
          </a:fontRef>
        </p:style>
        <p:txBody>
          <a:bodyPr lIns="45720" tIns="22860" rIns="45720" bIns="22860" rtlCol="0" anchor="ctr"/>
          <a:lstStyle/>
          <a:p>
            <a:pPr algn="ctr"/>
            <a:endParaRPr lang="en-US"/>
          </a:p>
        </p:txBody>
      </p:sp>
      <p:sp>
        <p:nvSpPr>
          <p:cNvPr id="5" name="Right Triangle 4"/>
          <p:cNvSpPr/>
          <p:nvPr userDrawn="1"/>
        </p:nvSpPr>
        <p:spPr>
          <a:xfrm rot="16200000">
            <a:off x="7093917" y="4807916"/>
            <a:ext cx="2050084" cy="2050084"/>
          </a:xfrm>
          <a:prstGeom prst="rtTriangle">
            <a:avLst/>
          </a:prstGeom>
          <a:solidFill>
            <a:srgbClr val="FBE122"/>
          </a:solidFill>
          <a:ln>
            <a:noFill/>
          </a:ln>
          <a:effectLst/>
        </p:spPr>
        <p:style>
          <a:lnRef idx="1">
            <a:schemeClr val="accent1"/>
          </a:lnRef>
          <a:fillRef idx="3">
            <a:schemeClr val="accent1"/>
          </a:fillRef>
          <a:effectRef idx="2">
            <a:schemeClr val="accent1"/>
          </a:effectRef>
          <a:fontRef idx="minor">
            <a:schemeClr val="lt1"/>
          </a:fontRef>
        </p:style>
        <p:txBody>
          <a:bodyPr lIns="45720" tIns="22860" rIns="45720" bIns="22860" rtlCol="0" anchor="ctr"/>
          <a:lstStyle/>
          <a:p>
            <a:pPr algn="ctr"/>
            <a:endParaRPr lang="en-US"/>
          </a:p>
        </p:txBody>
      </p:sp>
      <p:pic>
        <p:nvPicPr>
          <p:cNvPr id="8" name="Picture 7" descr="Ampersa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196" y="1363945"/>
            <a:ext cx="2632230" cy="2789559"/>
          </a:xfrm>
          <a:prstGeom prst="rect">
            <a:avLst/>
          </a:prstGeom>
        </p:spPr>
      </p:pic>
      <p:sp>
        <p:nvSpPr>
          <p:cNvPr id="11" name="Title 9"/>
          <p:cNvSpPr>
            <a:spLocks noGrp="1"/>
          </p:cNvSpPr>
          <p:nvPr>
            <p:ph type="title" hasCustomPrompt="1"/>
          </p:nvPr>
        </p:nvSpPr>
        <p:spPr>
          <a:xfrm>
            <a:off x="4088256" y="745593"/>
            <a:ext cx="4382200" cy="1208111"/>
          </a:xfrm>
          <a:prstGeom prst="rect">
            <a:avLst/>
          </a:prstGeom>
        </p:spPr>
        <p:txBody>
          <a:bodyPr lIns="45720" tIns="22860" rIns="45720" bIns="22860" anchor="t">
            <a:normAutofit/>
          </a:bodyPr>
          <a:lstStyle>
            <a:lvl1pPr marL="0" marR="0" indent="0" algn="r" defTabSz="457200" rtl="0" eaLnBrk="1" fontAlgn="auto" latinLnBrk="0" hangingPunct="1">
              <a:lnSpc>
                <a:spcPct val="80000"/>
              </a:lnSpc>
              <a:spcBef>
                <a:spcPct val="0"/>
              </a:spcBef>
              <a:spcAft>
                <a:spcPts val="300"/>
              </a:spcAft>
              <a:buClrTx/>
              <a:buSzTx/>
              <a:buFontTx/>
              <a:buNone/>
              <a:tabLst/>
              <a:defRPr sz="2400" b="0" i="0">
                <a:solidFill>
                  <a:schemeClr val="bg1"/>
                </a:solidFill>
                <a:latin typeface="Gotham Medium"/>
                <a:cs typeface="Gotham Medium"/>
              </a:defRPr>
            </a:lvl1pPr>
          </a:lstStyle>
          <a:p>
            <a:pPr marL="0" marR="0" lvl="0" indent="0" algn="r" defTabSz="457200" rtl="0" eaLnBrk="1" fontAlgn="auto" latinLnBrk="0" hangingPunct="1">
              <a:lnSpc>
                <a:spcPct val="80000"/>
              </a:lnSpc>
              <a:spcBef>
                <a:spcPct val="0"/>
              </a:spcBef>
              <a:spcAft>
                <a:spcPts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Gotham Medium"/>
                <a:cs typeface="Gotham Medium"/>
              </a:rPr>
              <a:t>TITLE OF SERVICE</a:t>
            </a:r>
            <a:br>
              <a:rPr kumimoji="0" lang="en-US" sz="2400" b="0" i="0" u="none" strike="noStrike" kern="0" cap="none" spc="0" normalizeH="0" baseline="0" noProof="0" dirty="0">
                <a:ln>
                  <a:noFill/>
                </a:ln>
                <a:solidFill>
                  <a:srgbClr val="FFFFFF"/>
                </a:solidFill>
                <a:effectLst/>
                <a:uLnTx/>
                <a:uFillTx/>
                <a:latin typeface="Gotham Medium"/>
                <a:cs typeface="Gotham Medium"/>
              </a:rPr>
            </a:br>
            <a:r>
              <a:rPr kumimoji="0" lang="en-US" sz="2400" b="0" i="0" u="none" strike="noStrike" kern="0" cap="none" spc="0" normalizeH="0" baseline="0" noProof="0" dirty="0">
                <a:ln>
                  <a:noFill/>
                </a:ln>
                <a:solidFill>
                  <a:srgbClr val="FFFFFF"/>
                </a:solidFill>
                <a:effectLst/>
                <a:uLnTx/>
                <a:uFillTx/>
                <a:latin typeface="Gotham Medium"/>
                <a:cs typeface="Gotham Medium"/>
              </a:rPr>
              <a:t>TO BE PROVIDED</a:t>
            </a:r>
          </a:p>
        </p:txBody>
      </p:sp>
      <p:sp>
        <p:nvSpPr>
          <p:cNvPr id="12" name="Text Placeholder 19"/>
          <p:cNvSpPr>
            <a:spLocks noGrp="1"/>
          </p:cNvSpPr>
          <p:nvPr>
            <p:ph type="body" sz="quarter" idx="11" hasCustomPrompt="1"/>
          </p:nvPr>
        </p:nvSpPr>
        <p:spPr>
          <a:xfrm>
            <a:off x="5040859" y="1989667"/>
            <a:ext cx="3431498" cy="769057"/>
          </a:xfrm>
          <a:prstGeom prst="rect">
            <a:avLst/>
          </a:prstGeom>
        </p:spPr>
        <p:txBody>
          <a:bodyPr lIns="45720" tIns="22860" rIns="45720" bIns="22860" anchor="b">
            <a:normAutofit/>
          </a:bodyPr>
          <a:lstStyle>
            <a:lvl1pPr marL="0" marR="0" indent="0" algn="r" defTabSz="457200" rtl="0" eaLnBrk="1" fontAlgn="auto" latinLnBrk="0" hangingPunct="1">
              <a:lnSpc>
                <a:spcPct val="80000"/>
              </a:lnSpc>
              <a:spcBef>
                <a:spcPct val="20000"/>
              </a:spcBef>
              <a:spcAft>
                <a:spcPts val="0"/>
              </a:spcAft>
              <a:buClrTx/>
              <a:buSzTx/>
              <a:buFont typeface="Arial"/>
              <a:buNone/>
              <a:tabLst/>
              <a:defRPr sz="1700" b="0" i="0">
                <a:solidFill>
                  <a:schemeClr val="bg1"/>
                </a:solidFill>
                <a:latin typeface="Gotham Medium"/>
                <a:cs typeface="Gotham Medium"/>
              </a:defRPr>
            </a:lvl1pPr>
            <a:lvl2pPr algn="r">
              <a:defRPr b="0" i="0">
                <a:latin typeface="Gotham Bold"/>
                <a:cs typeface="Gotham Bold"/>
              </a:defRPr>
            </a:lvl2pPr>
            <a:lvl3pPr algn="r">
              <a:defRPr b="0" i="0">
                <a:latin typeface="Gotham Bold"/>
                <a:cs typeface="Gotham Bold"/>
              </a:defRPr>
            </a:lvl3pPr>
            <a:lvl4pPr algn="r">
              <a:defRPr b="0" i="0">
                <a:latin typeface="Gotham Bold"/>
                <a:cs typeface="Gotham Bold"/>
              </a:defRPr>
            </a:lvl4pPr>
            <a:lvl5pPr algn="r">
              <a:defRPr b="0" i="0">
                <a:latin typeface="Gotham Bold"/>
                <a:cs typeface="Gotham Bold"/>
              </a:defRPr>
            </a:lvl5pPr>
          </a:lstStyle>
          <a:p>
            <a:pPr marL="0" marR="0" lvl="0" indent="0" algn="r" defTabSz="457200" rtl="0" eaLnBrk="1" fontAlgn="auto" latinLnBrk="0" hangingPunct="1">
              <a:lnSpc>
                <a:spcPct val="80000"/>
              </a:lnSpc>
              <a:spcBef>
                <a:spcPct val="20000"/>
              </a:spcBef>
              <a:spcAft>
                <a:spcPts val="0"/>
              </a:spcAft>
              <a:buClrTx/>
              <a:buSzTx/>
              <a:buFont typeface="Arial"/>
              <a:buNone/>
              <a:tabLst/>
              <a:defRPr/>
            </a:pPr>
            <a:r>
              <a:rPr kumimoji="0" lang="en-US" sz="1700" b="0" i="0" u="none" strike="noStrike" kern="0" cap="none" spc="0" normalizeH="0" baseline="0" noProof="0" dirty="0">
                <a:ln>
                  <a:noFill/>
                </a:ln>
                <a:solidFill>
                  <a:srgbClr val="FFFFFF"/>
                </a:solidFill>
                <a:effectLst/>
                <a:uLnTx/>
                <a:uFillTx/>
                <a:latin typeface="Gotham Medium"/>
                <a:cs typeface="Gotham Medium"/>
              </a:rPr>
              <a:t>CLIENT NAME</a:t>
            </a:r>
          </a:p>
        </p:txBody>
      </p:sp>
      <p:sp>
        <p:nvSpPr>
          <p:cNvPr id="13" name="Text Placeholder 19"/>
          <p:cNvSpPr>
            <a:spLocks noGrp="1"/>
          </p:cNvSpPr>
          <p:nvPr>
            <p:ph type="body" sz="quarter" idx="12" hasCustomPrompt="1"/>
          </p:nvPr>
        </p:nvSpPr>
        <p:spPr>
          <a:xfrm>
            <a:off x="5771446" y="2806628"/>
            <a:ext cx="2705586" cy="653017"/>
          </a:xfrm>
          <a:prstGeom prst="rect">
            <a:avLst/>
          </a:prstGeom>
        </p:spPr>
        <p:txBody>
          <a:bodyPr lIns="45720" tIns="22860" rIns="45720" bIns="22860">
            <a:normAutofit/>
          </a:bodyPr>
          <a:lstStyle>
            <a:lvl1pPr algn="r">
              <a:defRPr sz="1300" b="0" i="0">
                <a:solidFill>
                  <a:schemeClr val="bg1"/>
                </a:solidFill>
                <a:latin typeface="Gotham Light"/>
                <a:cs typeface="Gotham Light"/>
              </a:defRPr>
            </a:lvl1pPr>
            <a:lvl2pPr algn="r">
              <a:defRPr b="0" i="0">
                <a:latin typeface="Gotham Bold"/>
                <a:cs typeface="Gotham Bold"/>
              </a:defRPr>
            </a:lvl2pPr>
            <a:lvl3pPr algn="r">
              <a:defRPr b="0" i="0">
                <a:latin typeface="Gotham Bold"/>
                <a:cs typeface="Gotham Bold"/>
              </a:defRPr>
            </a:lvl3pPr>
            <a:lvl4pPr algn="r">
              <a:defRPr b="0" i="0">
                <a:latin typeface="Gotham Bold"/>
                <a:cs typeface="Gotham Bold"/>
              </a:defRPr>
            </a:lvl4pPr>
            <a:lvl5pPr algn="r">
              <a:defRPr b="0" i="0">
                <a:latin typeface="Gotham Bold"/>
                <a:cs typeface="Gotham Bold"/>
              </a:defRPr>
            </a:lvl5pPr>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FFFFFF"/>
                </a:solidFill>
                <a:effectLst/>
                <a:uLnTx/>
                <a:uFillTx/>
                <a:latin typeface="Gotham Light"/>
                <a:cs typeface="Gotham Light"/>
              </a:rPr>
              <a:t>RFP # XX-XXXX-XXX</a:t>
            </a:r>
            <a:br>
              <a:rPr kumimoji="0" lang="en-US" sz="1300" b="0" i="0" u="none" strike="noStrike" kern="0" cap="none" spc="0" normalizeH="0" baseline="0" noProof="0" dirty="0">
                <a:ln>
                  <a:noFill/>
                </a:ln>
                <a:solidFill>
                  <a:srgbClr val="FFFFFF"/>
                </a:solidFill>
                <a:effectLst/>
                <a:uLnTx/>
                <a:uFillTx/>
                <a:latin typeface="Gotham Light"/>
                <a:cs typeface="Gotham Light"/>
              </a:rPr>
            </a:br>
            <a:r>
              <a:rPr kumimoji="0" lang="en-US" sz="1300" b="0" i="0" u="none" strike="noStrike" kern="0" cap="none" spc="0" normalizeH="0" baseline="0" noProof="0" dirty="0">
                <a:ln>
                  <a:noFill/>
                </a:ln>
                <a:solidFill>
                  <a:srgbClr val="FFFFFF"/>
                </a:solidFill>
                <a:effectLst/>
                <a:uLnTx/>
                <a:uFillTx/>
                <a:latin typeface="Gotham Light"/>
                <a:cs typeface="Gotham Light"/>
              </a:rPr>
              <a:t>Month 31, 20XX</a:t>
            </a:r>
          </a:p>
        </p:txBody>
      </p:sp>
      <p:pic>
        <p:nvPicPr>
          <p:cNvPr id="14" name="Picture 13" descr="Burns&amp;McDonnell_Horiz_RGB_CS6.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5196" y="6026570"/>
            <a:ext cx="2321731" cy="348630"/>
          </a:xfrm>
          <a:prstGeom prst="rect">
            <a:avLst/>
          </a:prstGeom>
        </p:spPr>
      </p:pic>
    </p:spTree>
    <p:extLst>
      <p:ext uri="{BB962C8B-B14F-4D97-AF65-F5344CB8AC3E}">
        <p14:creationId xmlns:p14="http://schemas.microsoft.com/office/powerpoint/2010/main" val="3674109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6.emf"/></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9.wmf"/><Relationship Id="rId5" Type="http://schemas.openxmlformats.org/officeDocument/2006/relationships/image" Target="../media/image6.emf"/><Relationship Id="rId4" Type="http://schemas.openxmlformats.org/officeDocument/2006/relationships/image" Target="../media/image10.jp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theme" Target="../theme/theme4.xml"/><Relationship Id="rId4"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9369838"/>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7" r:id="rId5"/>
    <p:sldLayoutId id="2147483780" r:id="rId6"/>
    <p:sldLayoutId id="2147483773" r:id="rId7"/>
    <p:sldLayoutId id="2147483774" r:id="rId8"/>
    <p:sldLayoutId id="2147483775" r:id="rId9"/>
    <p:sldLayoutId id="2147483776" r:id="rId10"/>
    <p:sldLayoutId id="2147483778" r:id="rId11"/>
    <p:sldLayoutId id="2147483779" r:id="rId12"/>
  </p:sldLayoutIdLst>
  <p:txStyles>
    <p:titleStyle>
      <a:lvl1pPr algn="ctr" defTabSz="2286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228600" rtl="0" eaLnBrk="1" latinLnBrk="0" hangingPunct="1">
        <a:spcBef>
          <a:spcPct val="20000"/>
        </a:spcBef>
        <a:buFont typeface="Arial"/>
        <a:buChar char="•"/>
        <a:defRPr sz="1600" kern="1200">
          <a:solidFill>
            <a:schemeClr val="tx1"/>
          </a:solidFill>
          <a:latin typeface="+mn-lt"/>
          <a:ea typeface="+mn-ea"/>
          <a:cs typeface="+mn-cs"/>
        </a:defRPr>
      </a:lvl1pPr>
      <a:lvl2pPr marL="371475" indent="-142875" algn="l" defTabSz="228600" rtl="0" eaLnBrk="1" latinLnBrk="0" hangingPunct="1">
        <a:spcBef>
          <a:spcPct val="20000"/>
        </a:spcBef>
        <a:buFont typeface="Arial"/>
        <a:buChar char="–"/>
        <a:defRPr sz="1400" kern="1200">
          <a:solidFill>
            <a:schemeClr val="tx1"/>
          </a:solidFill>
          <a:latin typeface="+mn-lt"/>
          <a:ea typeface="+mn-ea"/>
          <a:cs typeface="+mn-cs"/>
        </a:defRPr>
      </a:lvl2pPr>
      <a:lvl3pPr marL="571500" indent="-114300" algn="l" defTabSz="228600" rtl="0" eaLnBrk="1" latinLnBrk="0" hangingPunct="1">
        <a:spcBef>
          <a:spcPct val="20000"/>
        </a:spcBef>
        <a:buFont typeface="Arial"/>
        <a:buChar char="•"/>
        <a:defRPr sz="1200" kern="1200">
          <a:solidFill>
            <a:schemeClr val="tx1"/>
          </a:solidFill>
          <a:latin typeface="+mn-lt"/>
          <a:ea typeface="+mn-ea"/>
          <a:cs typeface="+mn-cs"/>
        </a:defRPr>
      </a:lvl3pPr>
      <a:lvl4pPr marL="800100" indent="-114300" algn="l" defTabSz="228600" rtl="0" eaLnBrk="1" latinLnBrk="0" hangingPunct="1">
        <a:spcBef>
          <a:spcPct val="20000"/>
        </a:spcBef>
        <a:buFont typeface="Arial"/>
        <a:buChar char="–"/>
        <a:defRPr sz="1000" kern="1200">
          <a:solidFill>
            <a:schemeClr val="tx1"/>
          </a:solidFill>
          <a:latin typeface="+mn-lt"/>
          <a:ea typeface="+mn-ea"/>
          <a:cs typeface="+mn-cs"/>
        </a:defRPr>
      </a:lvl4pPr>
      <a:lvl5pPr marL="1028700" indent="-114300" algn="l" defTabSz="228600" rtl="0" eaLnBrk="1" latinLnBrk="0" hangingPunct="1">
        <a:spcBef>
          <a:spcPct val="20000"/>
        </a:spcBef>
        <a:buFont typeface="Arial"/>
        <a:buChar char="»"/>
        <a:defRPr sz="1000" kern="1200">
          <a:solidFill>
            <a:schemeClr val="tx1"/>
          </a:solidFill>
          <a:latin typeface="+mn-lt"/>
          <a:ea typeface="+mn-ea"/>
          <a:cs typeface="+mn-cs"/>
        </a:defRPr>
      </a:lvl5pPr>
      <a:lvl6pPr marL="1257300" indent="-114300" algn="l" defTabSz="228600" rtl="0" eaLnBrk="1" latinLnBrk="0" hangingPunct="1">
        <a:spcBef>
          <a:spcPct val="20000"/>
        </a:spcBef>
        <a:buFont typeface="Arial"/>
        <a:buChar char="•"/>
        <a:defRPr sz="1000" kern="1200">
          <a:solidFill>
            <a:schemeClr val="tx1"/>
          </a:solidFill>
          <a:latin typeface="+mn-lt"/>
          <a:ea typeface="+mn-ea"/>
          <a:cs typeface="+mn-cs"/>
        </a:defRPr>
      </a:lvl6pPr>
      <a:lvl7pPr marL="1485900" indent="-114300" algn="l" defTabSz="228600" rtl="0" eaLnBrk="1" latinLnBrk="0" hangingPunct="1">
        <a:spcBef>
          <a:spcPct val="20000"/>
        </a:spcBef>
        <a:buFont typeface="Arial"/>
        <a:buChar char="•"/>
        <a:defRPr sz="1000" kern="1200">
          <a:solidFill>
            <a:schemeClr val="tx1"/>
          </a:solidFill>
          <a:latin typeface="+mn-lt"/>
          <a:ea typeface="+mn-ea"/>
          <a:cs typeface="+mn-cs"/>
        </a:defRPr>
      </a:lvl7pPr>
      <a:lvl8pPr marL="1714500" indent="-114300" algn="l" defTabSz="228600" rtl="0" eaLnBrk="1" latinLnBrk="0" hangingPunct="1">
        <a:spcBef>
          <a:spcPct val="20000"/>
        </a:spcBef>
        <a:buFont typeface="Arial"/>
        <a:buChar char="•"/>
        <a:defRPr sz="1000" kern="1200">
          <a:solidFill>
            <a:schemeClr val="tx1"/>
          </a:solidFill>
          <a:latin typeface="+mn-lt"/>
          <a:ea typeface="+mn-ea"/>
          <a:cs typeface="+mn-cs"/>
        </a:defRPr>
      </a:lvl8pPr>
      <a:lvl9pPr marL="1943100" indent="-114300" algn="l" defTabSz="228600" rtl="0" eaLnBrk="1" latinLnBrk="0" hangingPunct="1">
        <a:spcBef>
          <a:spcPct val="20000"/>
        </a:spcBef>
        <a:buFont typeface="Arial"/>
        <a:buChar char="•"/>
        <a:defRPr sz="1000" kern="1200">
          <a:solidFill>
            <a:schemeClr val="tx1"/>
          </a:solidFill>
          <a:latin typeface="+mn-lt"/>
          <a:ea typeface="+mn-ea"/>
          <a:cs typeface="+mn-cs"/>
        </a:defRPr>
      </a:lvl9pPr>
    </p:bodyStyle>
    <p:other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37073"/>
            <a:ext cx="8229600" cy="720683"/>
          </a:xfrm>
          <a:prstGeom prst="rect">
            <a:avLst/>
          </a:prstGeom>
        </p:spPr>
        <p:txBody>
          <a:bodyPr vert="horz" lIns="45720" tIns="22860" rIns="45720" bIns="22860" rtlCol="0" anchor="b">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2375200"/>
          </a:xfrm>
          <a:prstGeom prst="rect">
            <a:avLst/>
          </a:prstGeom>
        </p:spPr>
        <p:txBody>
          <a:bodyPr vert="horz" lIns="45720" tIns="22860" rIns="45720" bIns="2286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Click to edit Master text styles. This text runs extra long and goes to two lines. </a:t>
            </a:r>
          </a:p>
        </p:txBody>
      </p:sp>
      <p:sp>
        <p:nvSpPr>
          <p:cNvPr id="7" name="Slide Number Placeholder 5"/>
          <p:cNvSpPr>
            <a:spLocks noGrp="1"/>
          </p:cNvSpPr>
          <p:nvPr>
            <p:ph type="sldNum" sz="quarter" idx="4"/>
          </p:nvPr>
        </p:nvSpPr>
        <p:spPr>
          <a:xfrm>
            <a:off x="8579556" y="6414078"/>
            <a:ext cx="431759" cy="365126"/>
          </a:xfrm>
          <a:prstGeom prst="rect">
            <a:avLst/>
          </a:prstGeom>
        </p:spPr>
        <p:txBody>
          <a:bodyPr vert="horz" lIns="45720" tIns="22860" rIns="45720" bIns="22860" rtlCol="0" anchor="ctr"/>
          <a:lstStyle>
            <a:lvl1pPr algn="ctr">
              <a:defRPr sz="1100" b="0" i="0" kern="1200" spc="200">
                <a:solidFill>
                  <a:srgbClr val="FFFFFF"/>
                </a:solidFill>
                <a:latin typeface="Gotham Condensed Bold"/>
                <a:cs typeface="Gotham Condensed Bold"/>
              </a:defRPr>
            </a:lvl1pPr>
          </a:lstStyle>
          <a:p>
            <a:fld id="{0D6D36A5-03F8-1C4B-8B27-E4EE7CF19580}" type="slidenum">
              <a:rPr lang="en-US" smtClean="0"/>
              <a:pPr/>
              <a:t>‹#›</a:t>
            </a:fld>
            <a:endParaRPr lang="en-US" dirty="0"/>
          </a:p>
        </p:txBody>
      </p:sp>
      <p:pic>
        <p:nvPicPr>
          <p:cNvPr id="11" name="Picture 10" descr="Burns&amp;McDonnell_Horiz_Reversed.eps"/>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78368" y="6488218"/>
            <a:ext cx="1586499" cy="238228"/>
          </a:xfrm>
          <a:prstGeom prst="rect">
            <a:avLst/>
          </a:prstGeom>
        </p:spPr>
      </p:pic>
    </p:spTree>
    <p:extLst>
      <p:ext uri="{BB962C8B-B14F-4D97-AF65-F5344CB8AC3E}">
        <p14:creationId xmlns:p14="http://schemas.microsoft.com/office/powerpoint/2010/main" val="997901835"/>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14" r:id="rId3"/>
    <p:sldLayoutId id="2147483721" r:id="rId4"/>
    <p:sldLayoutId id="2147483718" r:id="rId5"/>
    <p:sldLayoutId id="2147483725" r:id="rId6"/>
  </p:sldLayoutIdLst>
  <p:hf hdr="0" ftr="0" dt="0"/>
  <p:txStyles>
    <p:titleStyle>
      <a:lvl1pPr algn="l" defTabSz="228600" rtl="0" eaLnBrk="1" latinLnBrk="0" hangingPunct="1">
        <a:spcBef>
          <a:spcPct val="0"/>
        </a:spcBef>
        <a:buNone/>
        <a:defRPr sz="3300" b="0" i="0" kern="1200">
          <a:solidFill>
            <a:srgbClr val="053EA9"/>
          </a:solidFill>
          <a:latin typeface="Gotham Condensed Bold"/>
          <a:ea typeface="+mj-ea"/>
          <a:cs typeface="Gotham Condensed Bold"/>
        </a:defRPr>
      </a:lvl1pPr>
    </p:titleStyle>
    <p:bodyStyle>
      <a:lvl1pPr marL="219456" indent="-219456" algn="l" defTabSz="228600" rtl="0" eaLnBrk="1" latinLnBrk="0" hangingPunct="1">
        <a:spcBef>
          <a:spcPct val="20000"/>
        </a:spcBef>
        <a:spcAft>
          <a:spcPts val="0"/>
        </a:spcAft>
        <a:buClr>
          <a:srgbClr val="053EA9"/>
        </a:buClr>
        <a:buSzPct val="60000"/>
        <a:buFont typeface="Lucida Grande"/>
        <a:buChar char="►"/>
        <a:defRPr sz="1800" kern="1200" baseline="0">
          <a:solidFill>
            <a:srgbClr val="515256"/>
          </a:solidFill>
          <a:latin typeface="Gotham Book"/>
          <a:ea typeface="+mn-ea"/>
          <a:cs typeface="+mn-cs"/>
        </a:defRPr>
      </a:lvl1pPr>
      <a:lvl2pPr marL="416052" indent="-187452" algn="l" defTabSz="228600" rtl="0" eaLnBrk="1" latinLnBrk="0" hangingPunct="1">
        <a:spcBef>
          <a:spcPct val="20000"/>
        </a:spcBef>
        <a:buClr>
          <a:srgbClr val="053EA9"/>
        </a:buClr>
        <a:buFont typeface="Arial"/>
        <a:buChar char="•"/>
        <a:defRPr sz="1600" kern="1200">
          <a:solidFill>
            <a:srgbClr val="515256"/>
          </a:solidFill>
          <a:latin typeface="Gotham Book"/>
          <a:ea typeface="+mn-ea"/>
          <a:cs typeface="+mn-cs"/>
        </a:defRPr>
      </a:lvl2pPr>
      <a:lvl3pPr marL="640080" indent="-205740" algn="l" defTabSz="228600" rtl="0" eaLnBrk="1" latinLnBrk="0" hangingPunct="1">
        <a:spcBef>
          <a:spcPct val="20000"/>
        </a:spcBef>
        <a:buClr>
          <a:srgbClr val="053EA9"/>
        </a:buClr>
        <a:buSzPct val="60000"/>
        <a:buFont typeface="Lucida Grande"/>
        <a:buChar char="►"/>
        <a:defRPr sz="1400" kern="1200">
          <a:solidFill>
            <a:srgbClr val="515256"/>
          </a:solidFill>
          <a:latin typeface="Gotham Book"/>
          <a:ea typeface="+mn-ea"/>
          <a:cs typeface="+mn-cs"/>
        </a:defRPr>
      </a:lvl3pPr>
      <a:lvl4pPr marL="854964" indent="-192024" algn="l" defTabSz="228600" rtl="0" eaLnBrk="1" latinLnBrk="0" hangingPunct="1">
        <a:spcBef>
          <a:spcPct val="20000"/>
        </a:spcBef>
        <a:buClr>
          <a:srgbClr val="053EA9"/>
        </a:buClr>
        <a:buFont typeface="Wingdings" charset="2"/>
        <a:buChar char="§"/>
        <a:defRPr sz="1200" kern="1200">
          <a:solidFill>
            <a:srgbClr val="515256"/>
          </a:solidFill>
          <a:latin typeface="Gotham Book"/>
          <a:ea typeface="+mn-ea"/>
          <a:cs typeface="+mn-cs"/>
        </a:defRPr>
      </a:lvl4pPr>
      <a:lvl5pPr marL="1051560" indent="-182880" algn="l" defTabSz="228600" rtl="0" eaLnBrk="1" latinLnBrk="0" hangingPunct="1">
        <a:spcBef>
          <a:spcPct val="20000"/>
        </a:spcBef>
        <a:buClr>
          <a:srgbClr val="053EA9"/>
        </a:buClr>
        <a:buSzPct val="60000"/>
        <a:buFont typeface="Lucida Grande"/>
        <a:buChar char="►"/>
        <a:defRPr sz="1200" kern="1200" spc="0">
          <a:solidFill>
            <a:srgbClr val="515256"/>
          </a:solidFill>
          <a:latin typeface="Gotham Book"/>
          <a:ea typeface="+mn-ea"/>
          <a:cs typeface="+mn-cs"/>
        </a:defRPr>
      </a:lvl5pPr>
      <a:lvl6pPr marL="1257300" indent="-114300" algn="l" defTabSz="228600" rtl="0" eaLnBrk="1" latinLnBrk="0" hangingPunct="1">
        <a:spcBef>
          <a:spcPct val="20000"/>
        </a:spcBef>
        <a:buFont typeface="Arial"/>
        <a:buChar char="•"/>
        <a:defRPr sz="1000" kern="1200">
          <a:solidFill>
            <a:schemeClr val="tx1"/>
          </a:solidFill>
          <a:latin typeface="+mn-lt"/>
          <a:ea typeface="+mn-ea"/>
          <a:cs typeface="+mn-cs"/>
        </a:defRPr>
      </a:lvl6pPr>
      <a:lvl7pPr marL="1485900" indent="-114300" algn="l" defTabSz="228600" rtl="0" eaLnBrk="1" latinLnBrk="0" hangingPunct="1">
        <a:spcBef>
          <a:spcPct val="20000"/>
        </a:spcBef>
        <a:buFont typeface="Arial"/>
        <a:buChar char="•"/>
        <a:defRPr sz="1000" kern="1200">
          <a:solidFill>
            <a:schemeClr val="tx1"/>
          </a:solidFill>
          <a:latin typeface="+mn-lt"/>
          <a:ea typeface="+mn-ea"/>
          <a:cs typeface="+mn-cs"/>
        </a:defRPr>
      </a:lvl7pPr>
      <a:lvl8pPr marL="1714500" indent="-114300" algn="l" defTabSz="228600" rtl="0" eaLnBrk="1" latinLnBrk="0" hangingPunct="1">
        <a:spcBef>
          <a:spcPct val="20000"/>
        </a:spcBef>
        <a:buFont typeface="Arial"/>
        <a:buChar char="•"/>
        <a:defRPr sz="1000" kern="1200">
          <a:solidFill>
            <a:schemeClr val="tx1"/>
          </a:solidFill>
          <a:latin typeface="+mn-lt"/>
          <a:ea typeface="+mn-ea"/>
          <a:cs typeface="+mn-cs"/>
        </a:defRPr>
      </a:lvl8pPr>
      <a:lvl9pPr marL="1943100" indent="-114300" algn="l" defTabSz="228600" rtl="0" eaLnBrk="1" latinLnBrk="0" hangingPunct="1">
        <a:spcBef>
          <a:spcPct val="20000"/>
        </a:spcBef>
        <a:buFont typeface="Arial"/>
        <a:buChar char="•"/>
        <a:defRPr sz="1000" kern="1200">
          <a:solidFill>
            <a:schemeClr val="tx1"/>
          </a:solidFill>
          <a:latin typeface="+mn-lt"/>
          <a:ea typeface="+mn-ea"/>
          <a:cs typeface="+mn-cs"/>
        </a:defRPr>
      </a:lvl9pPr>
    </p:bodyStyle>
    <p:other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8579556" y="6414078"/>
            <a:ext cx="431759" cy="365126"/>
          </a:xfrm>
          <a:prstGeom prst="rect">
            <a:avLst/>
          </a:prstGeom>
        </p:spPr>
        <p:txBody>
          <a:bodyPr vert="horz" lIns="45720" tIns="22860" rIns="45720" bIns="22860" rtlCol="0" anchor="ctr"/>
          <a:lstStyle>
            <a:lvl1pPr algn="ctr">
              <a:defRPr sz="1100" b="0" i="0" spc="200">
                <a:solidFill>
                  <a:srgbClr val="FFFFFF"/>
                </a:solidFill>
                <a:latin typeface="Gotham Condensed Bold"/>
                <a:cs typeface="Gotham Condensed Bold"/>
              </a:defRPr>
            </a:lvl1pPr>
          </a:lstStyle>
          <a:p>
            <a:fld id="{0D6D36A5-03F8-1C4B-8B27-E4EE7CF19580}" type="slidenum">
              <a:rPr lang="en-US" smtClean="0"/>
              <a:pPr/>
              <a:t>‹#›</a:t>
            </a:fld>
            <a:endParaRPr lang="en-US" dirty="0"/>
          </a:p>
        </p:txBody>
      </p:sp>
      <p:sp>
        <p:nvSpPr>
          <p:cNvPr id="9" name="Title Placeholder 1"/>
          <p:cNvSpPr>
            <a:spLocks noGrp="1"/>
          </p:cNvSpPr>
          <p:nvPr>
            <p:ph type="title"/>
          </p:nvPr>
        </p:nvSpPr>
        <p:spPr>
          <a:xfrm>
            <a:off x="406908" y="732247"/>
            <a:ext cx="7457642" cy="4938405"/>
          </a:xfrm>
          <a:prstGeom prst="rect">
            <a:avLst/>
          </a:prstGeom>
        </p:spPr>
        <p:txBody>
          <a:bodyPr vert="horz" lIns="45720" tIns="22860" rIns="45720" bIns="22860" rtlCol="0" anchor="ctr">
            <a:normAutofit/>
          </a:bodyPr>
          <a:lstStyle/>
          <a:p>
            <a:r>
              <a:rPr lang="en-US" dirty="0"/>
              <a:t>DIVIDER PAGE TEXT HERE</a:t>
            </a:r>
          </a:p>
        </p:txBody>
      </p:sp>
      <p:pic>
        <p:nvPicPr>
          <p:cNvPr id="6" name="Picture 5" descr="Burns&amp;McDonnell_Horiz_Reversed.eps"/>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78368" y="6488218"/>
            <a:ext cx="1586499" cy="238228"/>
          </a:xfrm>
          <a:prstGeom prst="rect">
            <a:avLst/>
          </a:prstGeom>
        </p:spPr>
      </p:pic>
      <p:pic>
        <p:nvPicPr>
          <p:cNvPr id="5" name="Picture 4" descr="GS-01"/>
          <p:cNvPicPr>
            <a:picLocks noChangeAspect="1" noChangeArrowheads="1"/>
          </p:cNvPicPr>
          <p:nvPr userDrawn="1"/>
        </p:nvPicPr>
        <p:blipFill>
          <a:blip r:embed="rId6">
            <a:extLst>
              <a:ext uri="{28A0092B-C50C-407E-A947-70E740481C1C}">
                <a14:useLocalDpi xmlns:a14="http://schemas.microsoft.com/office/drawing/2010/main" val="0"/>
              </a:ext>
            </a:extLst>
          </a:blip>
          <a:srcRect r="35603" b="41858"/>
          <a:stretch>
            <a:fillRect/>
          </a:stretch>
        </p:blipFill>
        <p:spPr bwMode="auto">
          <a:xfrm>
            <a:off x="7597850" y="6386512"/>
            <a:ext cx="533400"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1301746"/>
      </p:ext>
    </p:extLst>
  </p:cSld>
  <p:clrMap bg1="lt1" tx1="dk1" bg2="lt2" tx2="dk2" accent1="accent1" accent2="accent2" accent3="accent3" accent4="accent4" accent5="accent5" accent6="accent6" hlink="hlink" folHlink="folHlink"/>
  <p:sldLayoutIdLst>
    <p:sldLayoutId id="2147483726" r:id="rId1"/>
    <p:sldLayoutId id="2147483692" r:id="rId2"/>
  </p:sldLayoutIdLst>
  <p:hf hdr="0" ftr="0" dt="0"/>
  <p:txStyles>
    <p:titleStyle>
      <a:lvl1pPr algn="l" defTabSz="228600" rtl="0" eaLnBrk="1" latinLnBrk="0" hangingPunct="1">
        <a:lnSpc>
          <a:spcPct val="80000"/>
        </a:lnSpc>
        <a:spcBef>
          <a:spcPct val="0"/>
        </a:spcBef>
        <a:buNone/>
        <a:defRPr sz="6000" b="0" i="0" kern="1200">
          <a:solidFill>
            <a:srgbClr val="053EA9"/>
          </a:solidFill>
          <a:latin typeface="Gotham Bold"/>
          <a:ea typeface="+mj-ea"/>
          <a:cs typeface="Gotham Bold"/>
        </a:defRPr>
      </a:lvl1pPr>
    </p:titleStyle>
    <p:bodyStyle>
      <a:lvl1pPr marL="171450" indent="-171450" algn="l" defTabSz="228600" rtl="0" eaLnBrk="1" latinLnBrk="0" hangingPunct="1">
        <a:spcBef>
          <a:spcPct val="20000"/>
        </a:spcBef>
        <a:buFont typeface="Arial"/>
        <a:buChar char="•"/>
        <a:defRPr sz="1600" kern="1200">
          <a:solidFill>
            <a:schemeClr val="tx1"/>
          </a:solidFill>
          <a:latin typeface="+mn-lt"/>
          <a:ea typeface="+mn-ea"/>
          <a:cs typeface="+mn-cs"/>
        </a:defRPr>
      </a:lvl1pPr>
      <a:lvl2pPr marL="371475" indent="-142875" algn="l" defTabSz="228600" rtl="0" eaLnBrk="1" latinLnBrk="0" hangingPunct="1">
        <a:spcBef>
          <a:spcPct val="20000"/>
        </a:spcBef>
        <a:buFont typeface="Arial"/>
        <a:buChar char="–"/>
        <a:defRPr sz="1400" kern="1200">
          <a:solidFill>
            <a:schemeClr val="tx1"/>
          </a:solidFill>
          <a:latin typeface="+mn-lt"/>
          <a:ea typeface="+mn-ea"/>
          <a:cs typeface="+mn-cs"/>
        </a:defRPr>
      </a:lvl2pPr>
      <a:lvl3pPr marL="571500" indent="-114300" algn="l" defTabSz="228600" rtl="0" eaLnBrk="1" latinLnBrk="0" hangingPunct="1">
        <a:spcBef>
          <a:spcPct val="20000"/>
        </a:spcBef>
        <a:buFont typeface="Arial"/>
        <a:buChar char="•"/>
        <a:defRPr sz="1200" kern="1200">
          <a:solidFill>
            <a:schemeClr val="tx1"/>
          </a:solidFill>
          <a:latin typeface="+mn-lt"/>
          <a:ea typeface="+mn-ea"/>
          <a:cs typeface="+mn-cs"/>
        </a:defRPr>
      </a:lvl3pPr>
      <a:lvl4pPr marL="800100" indent="-114300" algn="l" defTabSz="228600" rtl="0" eaLnBrk="1" latinLnBrk="0" hangingPunct="1">
        <a:spcBef>
          <a:spcPct val="20000"/>
        </a:spcBef>
        <a:buFont typeface="Arial"/>
        <a:buChar char="–"/>
        <a:defRPr sz="1000" kern="1200">
          <a:solidFill>
            <a:schemeClr val="tx1"/>
          </a:solidFill>
          <a:latin typeface="+mn-lt"/>
          <a:ea typeface="+mn-ea"/>
          <a:cs typeface="+mn-cs"/>
        </a:defRPr>
      </a:lvl4pPr>
      <a:lvl5pPr marL="1028700" indent="-114300" algn="l" defTabSz="228600" rtl="0" eaLnBrk="1" latinLnBrk="0" hangingPunct="1">
        <a:spcBef>
          <a:spcPct val="20000"/>
        </a:spcBef>
        <a:buFont typeface="Arial"/>
        <a:buChar char="»"/>
        <a:defRPr sz="1000" kern="1200">
          <a:solidFill>
            <a:schemeClr val="tx1"/>
          </a:solidFill>
          <a:latin typeface="+mn-lt"/>
          <a:ea typeface="+mn-ea"/>
          <a:cs typeface="+mn-cs"/>
        </a:defRPr>
      </a:lvl5pPr>
      <a:lvl6pPr marL="1257300" indent="-114300" algn="l" defTabSz="228600" rtl="0" eaLnBrk="1" latinLnBrk="0" hangingPunct="1">
        <a:spcBef>
          <a:spcPct val="20000"/>
        </a:spcBef>
        <a:buFont typeface="Arial"/>
        <a:buChar char="•"/>
        <a:defRPr sz="1000" kern="1200">
          <a:solidFill>
            <a:schemeClr val="tx1"/>
          </a:solidFill>
          <a:latin typeface="+mn-lt"/>
          <a:ea typeface="+mn-ea"/>
          <a:cs typeface="+mn-cs"/>
        </a:defRPr>
      </a:lvl6pPr>
      <a:lvl7pPr marL="1485900" indent="-114300" algn="l" defTabSz="228600" rtl="0" eaLnBrk="1" latinLnBrk="0" hangingPunct="1">
        <a:spcBef>
          <a:spcPct val="20000"/>
        </a:spcBef>
        <a:buFont typeface="Arial"/>
        <a:buChar char="•"/>
        <a:defRPr sz="1000" kern="1200">
          <a:solidFill>
            <a:schemeClr val="tx1"/>
          </a:solidFill>
          <a:latin typeface="+mn-lt"/>
          <a:ea typeface="+mn-ea"/>
          <a:cs typeface="+mn-cs"/>
        </a:defRPr>
      </a:lvl7pPr>
      <a:lvl8pPr marL="1714500" indent="-114300" algn="l" defTabSz="228600" rtl="0" eaLnBrk="1" latinLnBrk="0" hangingPunct="1">
        <a:spcBef>
          <a:spcPct val="20000"/>
        </a:spcBef>
        <a:buFont typeface="Arial"/>
        <a:buChar char="•"/>
        <a:defRPr sz="1000" kern="1200">
          <a:solidFill>
            <a:schemeClr val="tx1"/>
          </a:solidFill>
          <a:latin typeface="+mn-lt"/>
          <a:ea typeface="+mn-ea"/>
          <a:cs typeface="+mn-cs"/>
        </a:defRPr>
      </a:lvl8pPr>
      <a:lvl9pPr marL="1943100" indent="-114300" algn="l" defTabSz="228600" rtl="0" eaLnBrk="1" latinLnBrk="0" hangingPunct="1">
        <a:spcBef>
          <a:spcPct val="20000"/>
        </a:spcBef>
        <a:buFont typeface="Arial"/>
        <a:buChar char="•"/>
        <a:defRPr sz="1000" kern="1200">
          <a:solidFill>
            <a:schemeClr val="tx1"/>
          </a:solidFill>
          <a:latin typeface="+mn-lt"/>
          <a:ea typeface="+mn-ea"/>
          <a:cs typeface="+mn-cs"/>
        </a:defRPr>
      </a:lvl9pPr>
    </p:bodyStyle>
    <p:other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extBox 8"/>
          <p:cNvSpPr txBox="1"/>
          <p:nvPr userDrawn="1"/>
        </p:nvSpPr>
        <p:spPr>
          <a:xfrm>
            <a:off x="-1522497" y="1421571"/>
            <a:ext cx="184666" cy="369332"/>
          </a:xfrm>
          <a:prstGeom prst="rect">
            <a:avLst/>
          </a:prstGeom>
          <a:noFill/>
        </p:spPr>
        <p:txBody>
          <a:bodyPr wrap="none" lIns="91440" tIns="45720" rIns="91440" bIns="45720" rtlCol="0">
            <a:spAutoFit/>
          </a:bodyPr>
          <a:lstStyle/>
          <a:p>
            <a:endParaRPr lang="en-US" dirty="0"/>
          </a:p>
        </p:txBody>
      </p:sp>
      <p:sp>
        <p:nvSpPr>
          <p:cNvPr id="5" name="Rectangle 4"/>
          <p:cNvSpPr/>
          <p:nvPr userDrawn="1"/>
        </p:nvSpPr>
        <p:spPr>
          <a:xfrm>
            <a:off x="0" y="1"/>
            <a:ext cx="9144000" cy="6858000"/>
          </a:xfrm>
          <a:prstGeom prst="rect">
            <a:avLst/>
          </a:prstGeom>
          <a:solidFill>
            <a:srgbClr val="0036A6"/>
          </a:solidFill>
          <a:ln>
            <a:noFill/>
          </a:ln>
          <a:effectLst/>
        </p:spPr>
        <p:style>
          <a:lnRef idx="1">
            <a:schemeClr val="accent1"/>
          </a:lnRef>
          <a:fillRef idx="3">
            <a:schemeClr val="accent1"/>
          </a:fillRef>
          <a:effectRef idx="2">
            <a:schemeClr val="accent1"/>
          </a:effectRef>
          <a:fontRef idx="minor">
            <a:schemeClr val="lt1"/>
          </a:fontRef>
        </p:style>
        <p:txBody>
          <a:bodyPr lIns="45720" tIns="22860" rIns="45720" bIns="22860" rtlCol="0" anchor="ctr"/>
          <a:lstStyle/>
          <a:p>
            <a:pPr algn="ctr"/>
            <a:endParaRPr lang="en-US"/>
          </a:p>
        </p:txBody>
      </p:sp>
    </p:spTree>
    <p:extLst>
      <p:ext uri="{BB962C8B-B14F-4D97-AF65-F5344CB8AC3E}">
        <p14:creationId xmlns:p14="http://schemas.microsoft.com/office/powerpoint/2010/main" val="83478758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729459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9.tmp"/><Relationship Id="rId1" Type="http://schemas.openxmlformats.org/officeDocument/2006/relationships/slideLayout" Target="../slideLayouts/slideLayout6.xml"/><Relationship Id="rId6" Type="http://schemas.openxmlformats.org/officeDocument/2006/relationships/image" Target="../media/image23.tmp"/><Relationship Id="rId5" Type="http://schemas.openxmlformats.org/officeDocument/2006/relationships/image" Target="../media/image22.tmp"/><Relationship Id="rId4" Type="http://schemas.openxmlformats.org/officeDocument/2006/relationships/image" Target="../media/image21.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151572" y="253223"/>
            <a:ext cx="5558673" cy="2067945"/>
          </a:xfrm>
        </p:spPr>
        <p:txBody>
          <a:bodyPr>
            <a:normAutofit fontScale="90000"/>
          </a:bodyPr>
          <a:lstStyle/>
          <a:p>
            <a:r>
              <a:rPr lang="en-US" dirty="0"/>
              <a:t>Industry-Government Engagement Workshop</a:t>
            </a:r>
            <a:br>
              <a:rPr lang="en-US" dirty="0"/>
            </a:br>
            <a:br>
              <a:rPr lang="en-US" dirty="0"/>
            </a:br>
            <a:br>
              <a:rPr lang="en-US" dirty="0"/>
            </a:br>
            <a:r>
              <a:rPr lang="en-US" dirty="0"/>
              <a:t>A-E Cost Engineering Challenges </a:t>
            </a:r>
            <a:br>
              <a:rPr lang="en-US" dirty="0"/>
            </a:br>
            <a:br>
              <a:rPr lang="en-US" dirty="0"/>
            </a:br>
            <a:r>
              <a:rPr lang="en-US" dirty="0"/>
              <a:t>Tulsa, OK</a:t>
            </a:r>
            <a:br>
              <a:rPr lang="en-US" dirty="0"/>
            </a:br>
            <a:br>
              <a:rPr lang="en-US" dirty="0"/>
            </a:br>
            <a:br>
              <a:rPr lang="en-US" dirty="0"/>
            </a:br>
            <a:br>
              <a:rPr lang="en-US" dirty="0"/>
            </a:br>
            <a:r>
              <a:rPr lang="en-US" dirty="0"/>
              <a:t> </a:t>
            </a:r>
            <a:br>
              <a:rPr lang="en-US" dirty="0"/>
            </a:br>
            <a:br>
              <a:rPr lang="en-US" dirty="0"/>
            </a:br>
            <a:r>
              <a:rPr lang="en-US" dirty="0"/>
              <a:t> </a:t>
            </a:r>
          </a:p>
        </p:txBody>
      </p:sp>
      <p:sp>
        <p:nvSpPr>
          <p:cNvPr id="10" name="Text Placeholder 9"/>
          <p:cNvSpPr>
            <a:spLocks noGrp="1"/>
          </p:cNvSpPr>
          <p:nvPr>
            <p:ph type="body" sz="quarter" idx="11"/>
          </p:nvPr>
        </p:nvSpPr>
        <p:spPr>
          <a:xfrm>
            <a:off x="5238249" y="3392335"/>
            <a:ext cx="3431498" cy="769057"/>
          </a:xfrm>
        </p:spPr>
        <p:txBody>
          <a:bodyPr/>
          <a:lstStyle/>
          <a:p>
            <a:r>
              <a:rPr lang="en-US" dirty="0"/>
              <a:t>19 March 2019</a:t>
            </a:r>
          </a:p>
        </p:txBody>
      </p:sp>
    </p:spTree>
    <p:extLst>
      <p:ext uri="{BB962C8B-B14F-4D97-AF65-F5344CB8AC3E}">
        <p14:creationId xmlns:p14="http://schemas.microsoft.com/office/powerpoint/2010/main" val="667478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lide Number Placeholder 40"/>
          <p:cNvSpPr>
            <a:spLocks noGrp="1"/>
          </p:cNvSpPr>
          <p:nvPr>
            <p:ph type="sldNum" sz="quarter" idx="4"/>
          </p:nvPr>
        </p:nvSpPr>
        <p:spPr/>
        <p:txBody>
          <a:bodyPr/>
          <a:lstStyle/>
          <a:p>
            <a:fld id="{0D6D36A5-03F8-1C4B-8B27-E4EE7CF19580}" type="slidenum">
              <a:rPr lang="en-US" smtClean="0"/>
              <a:pPr/>
              <a:t>2</a:t>
            </a:fld>
            <a:endParaRPr lang="en-US"/>
          </a:p>
        </p:txBody>
      </p:sp>
      <p:sp>
        <p:nvSpPr>
          <p:cNvPr id="4" name="Title 28"/>
          <p:cNvSpPr txBox="1">
            <a:spLocks/>
          </p:cNvSpPr>
          <p:nvPr/>
        </p:nvSpPr>
        <p:spPr>
          <a:xfrm>
            <a:off x="439805" y="133421"/>
            <a:ext cx="8252873" cy="772433"/>
          </a:xfrm>
          <a:prstGeom prst="rect">
            <a:avLst/>
          </a:prstGeom>
        </p:spPr>
        <p:txBody>
          <a:bodyPr vert="horz" lIns="45720" tIns="22860" rIns="45720" bIns="22860" rtlCol="0" anchor="b">
            <a:normAutofit lnSpcReduction="10000"/>
          </a:bodyPr>
          <a:lstStyle>
            <a:lvl1pPr algn="l" defTabSz="228600" rtl="0" eaLnBrk="1" latinLnBrk="0" hangingPunct="1">
              <a:spcBef>
                <a:spcPct val="0"/>
              </a:spcBef>
              <a:buNone/>
              <a:defRPr sz="4800" b="0" i="0" kern="1200">
                <a:solidFill>
                  <a:srgbClr val="053EA9"/>
                </a:solidFill>
                <a:latin typeface="Gotham Condensed Bold"/>
                <a:ea typeface="+mj-ea"/>
                <a:cs typeface="Gotham Condensed Bold"/>
              </a:defRPr>
            </a:lvl1pPr>
          </a:lstStyle>
          <a:p>
            <a:pPr>
              <a:defRPr/>
            </a:pPr>
            <a:r>
              <a:rPr lang="en-US" altLang="en-US" kern="0" dirty="0"/>
              <a:t>Discussion Topics</a:t>
            </a:r>
          </a:p>
        </p:txBody>
      </p:sp>
      <p:sp>
        <p:nvSpPr>
          <p:cNvPr id="9" name="Rectangle 8">
            <a:extLst>
              <a:ext uri="{FF2B5EF4-FFF2-40B4-BE49-F238E27FC236}">
                <a16:creationId xmlns:a16="http://schemas.microsoft.com/office/drawing/2014/main" id="{84E7C627-C7CF-4D66-90B0-42D2B66AC37B}"/>
              </a:ext>
            </a:extLst>
          </p:cNvPr>
          <p:cNvSpPr/>
          <p:nvPr/>
        </p:nvSpPr>
        <p:spPr>
          <a:xfrm>
            <a:off x="6409047" y="905854"/>
            <a:ext cx="2602268" cy="26599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B8A74D2-9AD8-4D4E-A1E9-B3479A3A98FD}"/>
              </a:ext>
            </a:extLst>
          </p:cNvPr>
          <p:cNvSpPr/>
          <p:nvPr/>
        </p:nvSpPr>
        <p:spPr>
          <a:xfrm>
            <a:off x="6409047" y="3731996"/>
            <a:ext cx="2571031" cy="26599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A6BCB26-6423-4706-BCB8-4C6BFA819D4F}"/>
              </a:ext>
            </a:extLst>
          </p:cNvPr>
          <p:cNvPicPr>
            <a:picLocks noChangeAspect="1"/>
          </p:cNvPicPr>
          <p:nvPr/>
        </p:nvPicPr>
        <p:blipFill>
          <a:blip r:embed="rId2"/>
          <a:stretch>
            <a:fillRect/>
          </a:stretch>
        </p:blipFill>
        <p:spPr>
          <a:xfrm>
            <a:off x="5540146" y="4584871"/>
            <a:ext cx="3471169" cy="1657203"/>
          </a:xfrm>
          <a:prstGeom prst="rect">
            <a:avLst/>
          </a:prstGeom>
        </p:spPr>
      </p:pic>
      <p:sp>
        <p:nvSpPr>
          <p:cNvPr id="2" name="Rectangle 1">
            <a:extLst>
              <a:ext uri="{FF2B5EF4-FFF2-40B4-BE49-F238E27FC236}">
                <a16:creationId xmlns:a16="http://schemas.microsoft.com/office/drawing/2014/main" id="{C4F341C2-4659-4AEC-BF91-1430CFED7121}"/>
              </a:ext>
            </a:extLst>
          </p:cNvPr>
          <p:cNvSpPr/>
          <p:nvPr/>
        </p:nvSpPr>
        <p:spPr>
          <a:xfrm>
            <a:off x="685802" y="1659944"/>
            <a:ext cx="7650877" cy="2523768"/>
          </a:xfrm>
          <a:prstGeom prst="rect">
            <a:avLst/>
          </a:prstGeom>
        </p:spPr>
        <p:txBody>
          <a:bodyPr wrap="none">
            <a:spAutoFit/>
          </a:bodyPr>
          <a:lstStyle/>
          <a:p>
            <a:pPr marL="285750" indent="-285750">
              <a:buFont typeface="Wingdings" panose="05000000000000000000" pitchFamily="2" charset="2"/>
              <a:buChar char="Ø"/>
              <a:defRPr/>
            </a:pPr>
            <a:r>
              <a:rPr lang="en-US" sz="2800" dirty="0"/>
              <a:t>FAR 52.236-22 Design Within Funding Limitations</a:t>
            </a:r>
          </a:p>
          <a:p>
            <a:pPr marL="285750" indent="-285750">
              <a:buFont typeface="Wingdings" panose="05000000000000000000" pitchFamily="2" charset="2"/>
              <a:buChar char="Ø"/>
              <a:defRPr/>
            </a:pPr>
            <a:endParaRPr lang="en-US" sz="2800" dirty="0"/>
          </a:p>
          <a:p>
            <a:pPr marL="285750" indent="-285750">
              <a:buFont typeface="Wingdings" panose="05000000000000000000" pitchFamily="2" charset="2"/>
              <a:buChar char="Ø"/>
              <a:defRPr/>
            </a:pPr>
            <a:r>
              <a:rPr lang="en-US" sz="2800" dirty="0"/>
              <a:t>Proactive Project Cost Control During Design</a:t>
            </a:r>
          </a:p>
          <a:p>
            <a:pPr marL="285750" indent="-285750">
              <a:buFont typeface="Wingdings" panose="05000000000000000000" pitchFamily="2" charset="2"/>
              <a:buChar char="Ø"/>
              <a:defRPr/>
            </a:pPr>
            <a:endParaRPr lang="en-US" sz="2800" dirty="0"/>
          </a:p>
          <a:p>
            <a:pPr marL="285750" indent="-285750">
              <a:buFont typeface="Wingdings" panose="05000000000000000000" pitchFamily="2" charset="2"/>
              <a:buChar char="Ø"/>
              <a:defRPr/>
            </a:pPr>
            <a:r>
              <a:rPr lang="en-US" sz="2800" dirty="0"/>
              <a:t>Project Programming</a:t>
            </a:r>
          </a:p>
          <a:p>
            <a:pPr marL="285750" indent="-285750">
              <a:buFont typeface="Wingdings" panose="05000000000000000000" pitchFamily="2" charset="2"/>
              <a:buChar char="Ø"/>
              <a:defRPr/>
            </a:pPr>
            <a:endParaRPr lang="en-US" dirty="0"/>
          </a:p>
        </p:txBody>
      </p:sp>
      <p:cxnSp>
        <p:nvCxnSpPr>
          <p:cNvPr id="11" name="Straight Connector 10">
            <a:extLst>
              <a:ext uri="{FF2B5EF4-FFF2-40B4-BE49-F238E27FC236}">
                <a16:creationId xmlns:a16="http://schemas.microsoft.com/office/drawing/2014/main" id="{ADD79C3E-E022-44F1-BBEC-8F1517BABD32}"/>
              </a:ext>
            </a:extLst>
          </p:cNvPr>
          <p:cNvCxnSpPr/>
          <p:nvPr/>
        </p:nvCxnSpPr>
        <p:spPr>
          <a:xfrm>
            <a:off x="439805" y="852257"/>
            <a:ext cx="8252873"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3986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lide Number Placeholder 40"/>
          <p:cNvSpPr>
            <a:spLocks noGrp="1"/>
          </p:cNvSpPr>
          <p:nvPr>
            <p:ph type="sldNum" sz="quarter" idx="4"/>
          </p:nvPr>
        </p:nvSpPr>
        <p:spPr/>
        <p:txBody>
          <a:bodyPr/>
          <a:lstStyle/>
          <a:p>
            <a:fld id="{0D6D36A5-03F8-1C4B-8B27-E4EE7CF19580}" type="slidenum">
              <a:rPr lang="en-US" smtClean="0"/>
              <a:pPr/>
              <a:t>3</a:t>
            </a:fld>
            <a:endParaRPr lang="en-US"/>
          </a:p>
        </p:txBody>
      </p:sp>
      <p:sp>
        <p:nvSpPr>
          <p:cNvPr id="4" name="Title 28"/>
          <p:cNvSpPr txBox="1">
            <a:spLocks/>
          </p:cNvSpPr>
          <p:nvPr/>
        </p:nvSpPr>
        <p:spPr>
          <a:xfrm>
            <a:off x="439805" y="133421"/>
            <a:ext cx="8252873" cy="772433"/>
          </a:xfrm>
          <a:prstGeom prst="rect">
            <a:avLst/>
          </a:prstGeom>
        </p:spPr>
        <p:txBody>
          <a:bodyPr vert="horz" lIns="45720" tIns="22860" rIns="45720" bIns="22860" rtlCol="0" anchor="b">
            <a:normAutofit fontScale="92500"/>
          </a:bodyPr>
          <a:lstStyle>
            <a:lvl1pPr algn="l" defTabSz="228600" rtl="0" eaLnBrk="1" latinLnBrk="0" hangingPunct="1">
              <a:spcBef>
                <a:spcPct val="0"/>
              </a:spcBef>
              <a:buNone/>
              <a:defRPr sz="4800" b="0" i="0" kern="1200">
                <a:solidFill>
                  <a:srgbClr val="053EA9"/>
                </a:solidFill>
                <a:latin typeface="Gotham Condensed Bold"/>
                <a:ea typeface="+mj-ea"/>
                <a:cs typeface="Gotham Condensed Bold"/>
              </a:defRPr>
            </a:lvl1pPr>
          </a:lstStyle>
          <a:p>
            <a:pPr>
              <a:defRPr/>
            </a:pPr>
            <a:r>
              <a:rPr lang="en-US" dirty="0"/>
              <a:t>FAR 52.236-22 Design Within Funding Limitations</a:t>
            </a:r>
          </a:p>
        </p:txBody>
      </p:sp>
      <p:sp>
        <p:nvSpPr>
          <p:cNvPr id="2" name="TextBox 1">
            <a:extLst>
              <a:ext uri="{FF2B5EF4-FFF2-40B4-BE49-F238E27FC236}">
                <a16:creationId xmlns:a16="http://schemas.microsoft.com/office/drawing/2014/main" id="{86F50E3E-FEBC-4523-A8B3-D97B38E8F6BB}"/>
              </a:ext>
            </a:extLst>
          </p:cNvPr>
          <p:cNvSpPr txBox="1"/>
          <p:nvPr/>
        </p:nvSpPr>
        <p:spPr>
          <a:xfrm>
            <a:off x="523783" y="1089543"/>
            <a:ext cx="8055773" cy="5324535"/>
          </a:xfrm>
          <a:prstGeom prst="rect">
            <a:avLst/>
          </a:prstGeom>
          <a:noFill/>
        </p:spPr>
        <p:txBody>
          <a:bodyPr wrap="square" rtlCol="0">
            <a:spAutoFit/>
          </a:bodyPr>
          <a:lstStyle/>
          <a:p>
            <a:r>
              <a:rPr lang="en-US" sz="1400" dirty="0"/>
              <a:t>(a) The Contractor shall accomplish the design services required under this contract so as to permit the award of a contract, using standard Federal Acquisition Regulation procedures for the construction of the facilities </a:t>
            </a:r>
            <a:r>
              <a:rPr lang="en-US" sz="1400" i="1" dirty="0"/>
              <a:t>designed at a price that does not exceed the estimated construction contract price</a:t>
            </a:r>
            <a:r>
              <a:rPr lang="en-US" sz="1400" dirty="0"/>
              <a:t> as set forth in paragraph (c) below. When bids or proposals for the construction contract are received that </a:t>
            </a:r>
            <a:r>
              <a:rPr lang="en-US" sz="1400" i="1" dirty="0"/>
              <a:t>exceed the estimated price</a:t>
            </a:r>
            <a:r>
              <a:rPr lang="en-US" sz="1400" dirty="0"/>
              <a:t>, the contractor shall perform such </a:t>
            </a:r>
            <a:r>
              <a:rPr lang="en-US" sz="1400" i="1" dirty="0"/>
              <a:t>redesign and other services as are necessary to permit contract award</a:t>
            </a:r>
            <a:r>
              <a:rPr lang="en-US" sz="1400" dirty="0"/>
              <a:t> within the funding limitation. These additional services shall be performed at no increase in the price of this contract. However, the Contractor shall not be required to perform such additional services at no cost to the Government if the unfavorable bids or proposals are the result of conditions beyond its reasonable control.</a:t>
            </a:r>
          </a:p>
          <a:p>
            <a:endParaRPr lang="en-US" sz="1400" dirty="0"/>
          </a:p>
          <a:p>
            <a:r>
              <a:rPr lang="en-US" sz="1400" dirty="0"/>
              <a:t>(b) The Contractor will promptly advise the Contracting Officer if it finds that the project being designed will exceed or is likely to exceed the funding limitations and it is unable to design a usable facility within these limitations. Upon receipt of such information, the Contracting Officer will review the Contractor's revised estimate of construction cost. The Government may, if it determines that the estimated construction contract price set forth in this contract is so low that award of a construction contract not in excess of such estimate is improbable, authorize a change in scope or materials as required to reduce the estimated construction cost to an amount within the estimated construction contract price set forth in paragraph (c) below, or the Government may adjust such estimated construction contract price. When bids or proposals are not solicited or are unreasonably delayed, the Government shall prepare an estimate of constructing the design submitted and such estimate shall be used in lieu of bids or proposals to determine compliance with the funding limitation.</a:t>
            </a:r>
          </a:p>
          <a:p>
            <a:r>
              <a:rPr lang="en-US" sz="1400" dirty="0"/>
              <a:t> </a:t>
            </a:r>
          </a:p>
          <a:p>
            <a:r>
              <a:rPr lang="en-US" sz="1400" dirty="0"/>
              <a:t>(c) The estimated construction contract price for the project described in this contract is $____.</a:t>
            </a:r>
          </a:p>
          <a:p>
            <a:endParaRPr lang="en-US" dirty="0"/>
          </a:p>
        </p:txBody>
      </p:sp>
      <p:sp>
        <p:nvSpPr>
          <p:cNvPr id="5" name="Callout: Up Arrow 4">
            <a:extLst>
              <a:ext uri="{FF2B5EF4-FFF2-40B4-BE49-F238E27FC236}">
                <a16:creationId xmlns:a16="http://schemas.microsoft.com/office/drawing/2014/main" id="{918FFD43-8202-4B35-964F-63D8670E1623}"/>
              </a:ext>
            </a:extLst>
          </p:cNvPr>
          <p:cNvSpPr/>
          <p:nvPr/>
        </p:nvSpPr>
        <p:spPr>
          <a:xfrm>
            <a:off x="1410849" y="1801368"/>
            <a:ext cx="6011583" cy="2295199"/>
          </a:xfrm>
          <a:prstGeom prst="upArrowCallout">
            <a:avLst/>
          </a:prstGeom>
          <a:solidFill>
            <a:srgbClr val="FBE12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i="1" u="sng" dirty="0">
                <a:solidFill>
                  <a:srgbClr val="000000"/>
                </a:solidFill>
              </a:rPr>
              <a:t>designed at a price that does not exceed the estimated construction contract price</a:t>
            </a:r>
            <a:endParaRPr lang="en-US" sz="2400" dirty="0">
              <a:solidFill>
                <a:srgbClr val="000000"/>
              </a:solidFill>
            </a:endParaRPr>
          </a:p>
        </p:txBody>
      </p:sp>
      <p:sp>
        <p:nvSpPr>
          <p:cNvPr id="6" name="Rectangle: Rounded Corners 5">
            <a:extLst>
              <a:ext uri="{FF2B5EF4-FFF2-40B4-BE49-F238E27FC236}">
                <a16:creationId xmlns:a16="http://schemas.microsoft.com/office/drawing/2014/main" id="{9B6ACC20-4BCC-4841-81BE-2306BBDA088B}"/>
              </a:ext>
            </a:extLst>
          </p:cNvPr>
          <p:cNvSpPr/>
          <p:nvPr/>
        </p:nvSpPr>
        <p:spPr>
          <a:xfrm>
            <a:off x="1216152" y="1572768"/>
            <a:ext cx="5961888" cy="228600"/>
          </a:xfrm>
          <a:prstGeom prst="roundRect">
            <a:avLst/>
          </a:prstGeom>
          <a:solidFill>
            <a:srgbClr val="FFFF00">
              <a:alpha val="12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FF2A6556-F98F-459B-8981-9CE1424BF183}"/>
              </a:ext>
            </a:extLst>
          </p:cNvPr>
          <p:cNvSpPr/>
          <p:nvPr/>
        </p:nvSpPr>
        <p:spPr>
          <a:xfrm>
            <a:off x="594804" y="1799825"/>
            <a:ext cx="7643674" cy="650412"/>
          </a:xfrm>
          <a:custGeom>
            <a:avLst/>
            <a:gdLst>
              <a:gd name="connsiteX0" fmla="*/ 6640497 w 7643674"/>
              <a:gd name="connsiteY0" fmla="*/ 8878 h 648070"/>
              <a:gd name="connsiteX1" fmla="*/ 6640497 w 7643674"/>
              <a:gd name="connsiteY1" fmla="*/ 204186 h 648070"/>
              <a:gd name="connsiteX2" fmla="*/ 0 w 7643674"/>
              <a:gd name="connsiteY2" fmla="*/ 213064 h 648070"/>
              <a:gd name="connsiteX3" fmla="*/ 0 w 7643674"/>
              <a:gd name="connsiteY3" fmla="*/ 630315 h 648070"/>
              <a:gd name="connsiteX4" fmla="*/ 3364637 w 7643674"/>
              <a:gd name="connsiteY4" fmla="*/ 648070 h 648070"/>
              <a:gd name="connsiteX5" fmla="*/ 3364637 w 7643674"/>
              <a:gd name="connsiteY5" fmla="*/ 390617 h 648070"/>
              <a:gd name="connsiteX6" fmla="*/ 7643674 w 7643674"/>
              <a:gd name="connsiteY6" fmla="*/ 390617 h 648070"/>
              <a:gd name="connsiteX7" fmla="*/ 7634796 w 7643674"/>
              <a:gd name="connsiteY7" fmla="*/ 0 h 648070"/>
              <a:gd name="connsiteX8" fmla="*/ 6640497 w 7643674"/>
              <a:gd name="connsiteY8" fmla="*/ 8878 h 648070"/>
              <a:gd name="connsiteX0" fmla="*/ 6640497 w 7643674"/>
              <a:gd name="connsiteY0" fmla="*/ 8878 h 648070"/>
              <a:gd name="connsiteX1" fmla="*/ 6640497 w 7643674"/>
              <a:gd name="connsiteY1" fmla="*/ 204186 h 648070"/>
              <a:gd name="connsiteX2" fmla="*/ 0 w 7643674"/>
              <a:gd name="connsiteY2" fmla="*/ 213064 h 648070"/>
              <a:gd name="connsiteX3" fmla="*/ 0 w 7643674"/>
              <a:gd name="connsiteY3" fmla="*/ 630315 h 648070"/>
              <a:gd name="connsiteX4" fmla="*/ 3297319 w 7643674"/>
              <a:gd name="connsiteY4" fmla="*/ 648070 h 648070"/>
              <a:gd name="connsiteX5" fmla="*/ 3364637 w 7643674"/>
              <a:gd name="connsiteY5" fmla="*/ 390617 h 648070"/>
              <a:gd name="connsiteX6" fmla="*/ 7643674 w 7643674"/>
              <a:gd name="connsiteY6" fmla="*/ 390617 h 648070"/>
              <a:gd name="connsiteX7" fmla="*/ 7634796 w 7643674"/>
              <a:gd name="connsiteY7" fmla="*/ 0 h 648070"/>
              <a:gd name="connsiteX8" fmla="*/ 6640497 w 7643674"/>
              <a:gd name="connsiteY8" fmla="*/ 8878 h 648070"/>
              <a:gd name="connsiteX0" fmla="*/ 6640497 w 7643674"/>
              <a:gd name="connsiteY0" fmla="*/ 8878 h 648070"/>
              <a:gd name="connsiteX1" fmla="*/ 6640497 w 7643674"/>
              <a:gd name="connsiteY1" fmla="*/ 204186 h 648070"/>
              <a:gd name="connsiteX2" fmla="*/ 0 w 7643674"/>
              <a:gd name="connsiteY2" fmla="*/ 213064 h 648070"/>
              <a:gd name="connsiteX3" fmla="*/ 0 w 7643674"/>
              <a:gd name="connsiteY3" fmla="*/ 630315 h 648070"/>
              <a:gd name="connsiteX4" fmla="*/ 3297319 w 7643674"/>
              <a:gd name="connsiteY4" fmla="*/ 648070 h 648070"/>
              <a:gd name="connsiteX5" fmla="*/ 3297319 w 7643674"/>
              <a:gd name="connsiteY5" fmla="*/ 390617 h 648070"/>
              <a:gd name="connsiteX6" fmla="*/ 7643674 w 7643674"/>
              <a:gd name="connsiteY6" fmla="*/ 390617 h 648070"/>
              <a:gd name="connsiteX7" fmla="*/ 7634796 w 7643674"/>
              <a:gd name="connsiteY7" fmla="*/ 0 h 648070"/>
              <a:gd name="connsiteX8" fmla="*/ 6640497 w 7643674"/>
              <a:gd name="connsiteY8" fmla="*/ 8878 h 648070"/>
              <a:gd name="connsiteX0" fmla="*/ 6640497 w 7643674"/>
              <a:gd name="connsiteY0" fmla="*/ 0 h 650412"/>
              <a:gd name="connsiteX1" fmla="*/ 6640497 w 7643674"/>
              <a:gd name="connsiteY1" fmla="*/ 206528 h 650412"/>
              <a:gd name="connsiteX2" fmla="*/ 0 w 7643674"/>
              <a:gd name="connsiteY2" fmla="*/ 215406 h 650412"/>
              <a:gd name="connsiteX3" fmla="*/ 0 w 7643674"/>
              <a:gd name="connsiteY3" fmla="*/ 632657 h 650412"/>
              <a:gd name="connsiteX4" fmla="*/ 3297319 w 7643674"/>
              <a:gd name="connsiteY4" fmla="*/ 650412 h 650412"/>
              <a:gd name="connsiteX5" fmla="*/ 3297319 w 7643674"/>
              <a:gd name="connsiteY5" fmla="*/ 392959 h 650412"/>
              <a:gd name="connsiteX6" fmla="*/ 7643674 w 7643674"/>
              <a:gd name="connsiteY6" fmla="*/ 392959 h 650412"/>
              <a:gd name="connsiteX7" fmla="*/ 7634796 w 7643674"/>
              <a:gd name="connsiteY7" fmla="*/ 2342 h 650412"/>
              <a:gd name="connsiteX8" fmla="*/ 6640497 w 7643674"/>
              <a:gd name="connsiteY8" fmla="*/ 0 h 65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43674" h="650412">
                <a:moveTo>
                  <a:pt x="6640497" y="0"/>
                </a:moveTo>
                <a:lnTo>
                  <a:pt x="6640497" y="206528"/>
                </a:lnTo>
                <a:lnTo>
                  <a:pt x="0" y="215406"/>
                </a:lnTo>
                <a:lnTo>
                  <a:pt x="0" y="632657"/>
                </a:lnTo>
                <a:lnTo>
                  <a:pt x="3297319" y="650412"/>
                </a:lnTo>
                <a:lnTo>
                  <a:pt x="3297319" y="392959"/>
                </a:lnTo>
                <a:lnTo>
                  <a:pt x="7643674" y="392959"/>
                </a:lnTo>
                <a:lnTo>
                  <a:pt x="7634796" y="2342"/>
                </a:lnTo>
                <a:lnTo>
                  <a:pt x="6640497" y="0"/>
                </a:lnTo>
                <a:close/>
              </a:path>
            </a:pathLst>
          </a:custGeom>
          <a:solidFill>
            <a:srgbClr val="FFFF00">
              <a:alpha val="12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 name="Callout: Up Arrow 11">
            <a:extLst>
              <a:ext uri="{FF2B5EF4-FFF2-40B4-BE49-F238E27FC236}">
                <a16:creationId xmlns:a16="http://schemas.microsoft.com/office/drawing/2014/main" id="{4A78BAC0-0469-43A9-8ED7-C32916CBF826}"/>
              </a:ext>
            </a:extLst>
          </p:cNvPr>
          <p:cNvSpPr/>
          <p:nvPr/>
        </p:nvSpPr>
        <p:spPr>
          <a:xfrm>
            <a:off x="1410848" y="2220843"/>
            <a:ext cx="6011583" cy="2295199"/>
          </a:xfrm>
          <a:prstGeom prst="upArrowCallout">
            <a:avLst/>
          </a:prstGeom>
          <a:solidFill>
            <a:srgbClr val="FBE122"/>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i="1" u="sng" dirty="0">
                <a:solidFill>
                  <a:srgbClr val="000000"/>
                </a:solidFill>
              </a:rPr>
              <a:t>exceed the estimated price, the contractor shall perform such redesign and other services as are necessary to permit contract award within the funding limitation. </a:t>
            </a:r>
          </a:p>
        </p:txBody>
      </p:sp>
      <p:sp>
        <p:nvSpPr>
          <p:cNvPr id="13" name="Rectangle: Rounded Corners 12">
            <a:extLst>
              <a:ext uri="{FF2B5EF4-FFF2-40B4-BE49-F238E27FC236}">
                <a16:creationId xmlns:a16="http://schemas.microsoft.com/office/drawing/2014/main" id="{6B19347B-706E-4BEB-B6EA-4A854FEEEFC6}"/>
              </a:ext>
            </a:extLst>
          </p:cNvPr>
          <p:cNvSpPr/>
          <p:nvPr/>
        </p:nvSpPr>
        <p:spPr>
          <a:xfrm>
            <a:off x="3182112" y="2630002"/>
            <a:ext cx="5056366" cy="228600"/>
          </a:xfrm>
          <a:prstGeom prst="roundRect">
            <a:avLst/>
          </a:prstGeom>
          <a:solidFill>
            <a:srgbClr val="FFFF00">
              <a:alpha val="12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Callout: Up Arrow 13">
            <a:extLst>
              <a:ext uri="{FF2B5EF4-FFF2-40B4-BE49-F238E27FC236}">
                <a16:creationId xmlns:a16="http://schemas.microsoft.com/office/drawing/2014/main" id="{DEF445AE-3DE3-4F37-BCFE-A88D52CC187F}"/>
              </a:ext>
            </a:extLst>
          </p:cNvPr>
          <p:cNvSpPr/>
          <p:nvPr/>
        </p:nvSpPr>
        <p:spPr>
          <a:xfrm>
            <a:off x="1422569" y="3687274"/>
            <a:ext cx="6011583" cy="2295199"/>
          </a:xfrm>
          <a:prstGeom prst="upArrowCallout">
            <a:avLst/>
          </a:prstGeom>
          <a:solidFill>
            <a:srgbClr val="FBE122"/>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i="1" u="sng" dirty="0">
                <a:solidFill>
                  <a:srgbClr val="000000"/>
                </a:solidFill>
              </a:rPr>
              <a:t>promptly advise the Contracting Officer… exceed or is likely to exceed the funding limitations and it is unable to design a usable facility within these limitations.</a:t>
            </a:r>
          </a:p>
        </p:txBody>
      </p:sp>
      <p:sp>
        <p:nvSpPr>
          <p:cNvPr id="15" name="Rectangle: Rounded Corners 14">
            <a:extLst>
              <a:ext uri="{FF2B5EF4-FFF2-40B4-BE49-F238E27FC236}">
                <a16:creationId xmlns:a16="http://schemas.microsoft.com/office/drawing/2014/main" id="{93EC2F27-6A59-42C4-A6C5-2B86AEB6FA1C}"/>
              </a:ext>
            </a:extLst>
          </p:cNvPr>
          <p:cNvSpPr/>
          <p:nvPr/>
        </p:nvSpPr>
        <p:spPr>
          <a:xfrm>
            <a:off x="594804" y="2865371"/>
            <a:ext cx="1426020" cy="228600"/>
          </a:xfrm>
          <a:prstGeom prst="roundRect">
            <a:avLst/>
          </a:prstGeom>
          <a:solidFill>
            <a:srgbClr val="FFFF00">
              <a:alpha val="12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A0DD946-56A2-45B5-A726-3DDC7CAE5F17}"/>
              </a:ext>
            </a:extLst>
          </p:cNvPr>
          <p:cNvSpPr/>
          <p:nvPr/>
        </p:nvSpPr>
        <p:spPr>
          <a:xfrm>
            <a:off x="581891" y="3278909"/>
            <a:ext cx="7703127" cy="628073"/>
          </a:xfrm>
          <a:custGeom>
            <a:avLst/>
            <a:gdLst>
              <a:gd name="connsiteX0" fmla="*/ 858982 w 7703127"/>
              <a:gd name="connsiteY0" fmla="*/ 628073 h 628073"/>
              <a:gd name="connsiteX1" fmla="*/ 0 w 7703127"/>
              <a:gd name="connsiteY1" fmla="*/ 628073 h 628073"/>
              <a:gd name="connsiteX2" fmla="*/ 0 w 7703127"/>
              <a:gd name="connsiteY2" fmla="*/ 240146 h 628073"/>
              <a:gd name="connsiteX3" fmla="*/ 1671782 w 7703127"/>
              <a:gd name="connsiteY3" fmla="*/ 230909 h 628073"/>
              <a:gd name="connsiteX4" fmla="*/ 1671782 w 7703127"/>
              <a:gd name="connsiteY4" fmla="*/ 9236 h 628073"/>
              <a:gd name="connsiteX5" fmla="*/ 4553527 w 7703127"/>
              <a:gd name="connsiteY5" fmla="*/ 0 h 628073"/>
              <a:gd name="connsiteX6" fmla="*/ 4553527 w 7703127"/>
              <a:gd name="connsiteY6" fmla="*/ 221673 h 628073"/>
              <a:gd name="connsiteX7" fmla="*/ 7693891 w 7703127"/>
              <a:gd name="connsiteY7" fmla="*/ 203200 h 628073"/>
              <a:gd name="connsiteX8" fmla="*/ 7703127 w 7703127"/>
              <a:gd name="connsiteY8" fmla="*/ 424873 h 628073"/>
              <a:gd name="connsiteX9" fmla="*/ 858982 w 7703127"/>
              <a:gd name="connsiteY9" fmla="*/ 406400 h 628073"/>
              <a:gd name="connsiteX10" fmla="*/ 858982 w 7703127"/>
              <a:gd name="connsiteY10" fmla="*/ 628073 h 628073"/>
              <a:gd name="connsiteX0" fmla="*/ 858982 w 7703127"/>
              <a:gd name="connsiteY0" fmla="*/ 628073 h 628073"/>
              <a:gd name="connsiteX1" fmla="*/ 0 w 7703127"/>
              <a:gd name="connsiteY1" fmla="*/ 628073 h 628073"/>
              <a:gd name="connsiteX2" fmla="*/ 0 w 7703127"/>
              <a:gd name="connsiteY2" fmla="*/ 240146 h 628073"/>
              <a:gd name="connsiteX3" fmla="*/ 1671782 w 7703127"/>
              <a:gd name="connsiteY3" fmla="*/ 230909 h 628073"/>
              <a:gd name="connsiteX4" fmla="*/ 1671782 w 7703127"/>
              <a:gd name="connsiteY4" fmla="*/ 9236 h 628073"/>
              <a:gd name="connsiteX5" fmla="*/ 4553527 w 7703127"/>
              <a:gd name="connsiteY5" fmla="*/ 0 h 628073"/>
              <a:gd name="connsiteX6" fmla="*/ 4553527 w 7703127"/>
              <a:gd name="connsiteY6" fmla="*/ 203201 h 628073"/>
              <a:gd name="connsiteX7" fmla="*/ 7693891 w 7703127"/>
              <a:gd name="connsiteY7" fmla="*/ 203200 h 628073"/>
              <a:gd name="connsiteX8" fmla="*/ 7703127 w 7703127"/>
              <a:gd name="connsiteY8" fmla="*/ 424873 h 628073"/>
              <a:gd name="connsiteX9" fmla="*/ 858982 w 7703127"/>
              <a:gd name="connsiteY9" fmla="*/ 406400 h 628073"/>
              <a:gd name="connsiteX10" fmla="*/ 858982 w 7703127"/>
              <a:gd name="connsiteY10" fmla="*/ 628073 h 628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03127" h="628073">
                <a:moveTo>
                  <a:pt x="858982" y="628073"/>
                </a:moveTo>
                <a:lnTo>
                  <a:pt x="0" y="628073"/>
                </a:lnTo>
                <a:lnTo>
                  <a:pt x="0" y="240146"/>
                </a:lnTo>
                <a:lnTo>
                  <a:pt x="1671782" y="230909"/>
                </a:lnTo>
                <a:lnTo>
                  <a:pt x="1671782" y="9236"/>
                </a:lnTo>
                <a:lnTo>
                  <a:pt x="4553527" y="0"/>
                </a:lnTo>
                <a:lnTo>
                  <a:pt x="4553527" y="203201"/>
                </a:lnTo>
                <a:lnTo>
                  <a:pt x="7693891" y="203200"/>
                </a:lnTo>
                <a:lnTo>
                  <a:pt x="7703127" y="424873"/>
                </a:lnTo>
                <a:lnTo>
                  <a:pt x="858982" y="406400"/>
                </a:lnTo>
                <a:lnTo>
                  <a:pt x="858982" y="628073"/>
                </a:lnTo>
                <a:close/>
              </a:path>
            </a:pathLst>
          </a:custGeom>
          <a:solidFill>
            <a:srgbClr val="FFFF00">
              <a:alpha val="12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 name="Callout: Up Arrow 19">
            <a:extLst>
              <a:ext uri="{FF2B5EF4-FFF2-40B4-BE49-F238E27FC236}">
                <a16:creationId xmlns:a16="http://schemas.microsoft.com/office/drawing/2014/main" id="{944C282B-8DF4-4342-B240-C120061C8B3A}"/>
              </a:ext>
            </a:extLst>
          </p:cNvPr>
          <p:cNvSpPr/>
          <p:nvPr/>
        </p:nvSpPr>
        <p:spPr>
          <a:xfrm>
            <a:off x="1399127" y="2865371"/>
            <a:ext cx="6011583" cy="2295199"/>
          </a:xfrm>
          <a:prstGeom prst="upArrowCallout">
            <a:avLst/>
          </a:prstGeom>
          <a:solidFill>
            <a:srgbClr val="FBE122"/>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i="1" u="sng" dirty="0">
                <a:solidFill>
                  <a:srgbClr val="000000"/>
                </a:solidFill>
              </a:rPr>
              <a:t>unfavorable bids or proposals are the result of conditions beyond its reasonable control.</a:t>
            </a:r>
          </a:p>
        </p:txBody>
      </p:sp>
      <p:cxnSp>
        <p:nvCxnSpPr>
          <p:cNvPr id="16" name="Straight Connector 15">
            <a:extLst>
              <a:ext uri="{FF2B5EF4-FFF2-40B4-BE49-F238E27FC236}">
                <a16:creationId xmlns:a16="http://schemas.microsoft.com/office/drawing/2014/main" id="{5065E769-1DE5-4DD0-99AA-E4E4284E8841}"/>
              </a:ext>
            </a:extLst>
          </p:cNvPr>
          <p:cNvCxnSpPr/>
          <p:nvPr/>
        </p:nvCxnSpPr>
        <p:spPr>
          <a:xfrm>
            <a:off x="439805" y="852257"/>
            <a:ext cx="8252873"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356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6"/>
                                        </p:tgtEl>
                                        <p:attrNameLst>
                                          <p:attrName>style.visibility</p:attrName>
                                        </p:attrNameLst>
                                      </p:cBhvr>
                                      <p:to>
                                        <p:strVal val="hidden"/>
                                      </p:to>
                                    </p:set>
                                  </p:sub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7"/>
                                        </p:tgtEl>
                                        <p:attrNameLst>
                                          <p:attrName>style.visibility</p:attrName>
                                        </p:attrNameLst>
                                      </p:cBhvr>
                                      <p:to>
                                        <p:strVal val="hidden"/>
                                      </p:to>
                                    </p:set>
                                  </p:subTnLst>
                                </p:cTn>
                              </p:par>
                              <p:par>
                                <p:cTn id="19" presetID="2" presetClass="entr" presetSubtype="4"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3"/>
                                        </p:tgtEl>
                                        <p:attrNameLst>
                                          <p:attrName>style.visibility</p:attrName>
                                        </p:attrNameLst>
                                      </p:cBhvr>
                                      <p:to>
                                        <p:strVal val="hidden"/>
                                      </p:to>
                                    </p:set>
                                  </p:sub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5"/>
                                        </p:tgtEl>
                                        <p:attrNameLst>
                                          <p:attrName>style.visibility</p:attrName>
                                        </p:attrNameLst>
                                      </p:cBhvr>
                                      <p:to>
                                        <p:strVal val="hidden"/>
                                      </p:to>
                                    </p:set>
                                  </p:subTnLst>
                                </p:cTn>
                              </p:par>
                              <p:par>
                                <p:cTn id="33" presetID="2" presetClass="entr" presetSubtype="4"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ppt_x"/>
                                          </p:val>
                                        </p:tav>
                                        <p:tav tm="100000">
                                          <p:val>
                                            <p:strVal val="#ppt_x"/>
                                          </p:val>
                                        </p:tav>
                                      </p:tavLst>
                                    </p:anim>
                                    <p:anim calcmode="lin" valueType="num">
                                      <p:cBhvr additive="base">
                                        <p:cTn id="42" dur="500" fill="hold"/>
                                        <p:tgtEl>
                                          <p:spTgt spid="1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2" grpId="0" animBg="1"/>
      <p:bldP spid="13" grpId="0" animBg="1"/>
      <p:bldP spid="14" grpId="0" animBg="1"/>
      <p:bldP spid="15" grpId="0" animBg="1"/>
      <p:bldP spid="18"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lide Number Placeholder 40"/>
          <p:cNvSpPr>
            <a:spLocks noGrp="1"/>
          </p:cNvSpPr>
          <p:nvPr>
            <p:ph type="sldNum" sz="quarter" idx="4"/>
          </p:nvPr>
        </p:nvSpPr>
        <p:spPr/>
        <p:txBody>
          <a:bodyPr/>
          <a:lstStyle/>
          <a:p>
            <a:fld id="{0D6D36A5-03F8-1C4B-8B27-E4EE7CF19580}" type="slidenum">
              <a:rPr lang="en-US" smtClean="0"/>
              <a:pPr/>
              <a:t>4</a:t>
            </a:fld>
            <a:endParaRPr lang="en-US"/>
          </a:p>
        </p:txBody>
      </p:sp>
      <p:sp>
        <p:nvSpPr>
          <p:cNvPr id="4" name="Title 28"/>
          <p:cNvSpPr txBox="1">
            <a:spLocks/>
          </p:cNvSpPr>
          <p:nvPr/>
        </p:nvSpPr>
        <p:spPr>
          <a:xfrm>
            <a:off x="439805" y="133421"/>
            <a:ext cx="8252873" cy="772433"/>
          </a:xfrm>
          <a:prstGeom prst="rect">
            <a:avLst/>
          </a:prstGeom>
        </p:spPr>
        <p:txBody>
          <a:bodyPr vert="horz" lIns="45720" tIns="22860" rIns="45720" bIns="22860" rtlCol="0" anchor="b">
            <a:normAutofit lnSpcReduction="10000"/>
          </a:bodyPr>
          <a:lstStyle>
            <a:lvl1pPr algn="l" defTabSz="228600" rtl="0" eaLnBrk="1" latinLnBrk="0" hangingPunct="1">
              <a:spcBef>
                <a:spcPct val="0"/>
              </a:spcBef>
              <a:buNone/>
              <a:defRPr sz="4800" b="0" i="0" kern="1200">
                <a:solidFill>
                  <a:srgbClr val="053EA9"/>
                </a:solidFill>
                <a:latin typeface="Gotham Condensed Bold"/>
                <a:ea typeface="+mj-ea"/>
                <a:cs typeface="Gotham Condensed Bold"/>
              </a:defRPr>
            </a:lvl1pPr>
          </a:lstStyle>
          <a:p>
            <a:pPr>
              <a:defRPr/>
            </a:pPr>
            <a:r>
              <a:rPr lang="en-US" dirty="0"/>
              <a:t>Proactive Project Cost Control During Design</a:t>
            </a:r>
          </a:p>
        </p:txBody>
      </p:sp>
      <p:sp>
        <p:nvSpPr>
          <p:cNvPr id="2" name="TextBox 1">
            <a:extLst>
              <a:ext uri="{FF2B5EF4-FFF2-40B4-BE49-F238E27FC236}">
                <a16:creationId xmlns:a16="http://schemas.microsoft.com/office/drawing/2014/main" id="{86F50E3E-FEBC-4523-A8B3-D97B38E8F6BB}"/>
              </a:ext>
            </a:extLst>
          </p:cNvPr>
          <p:cNvSpPr txBox="1"/>
          <p:nvPr/>
        </p:nvSpPr>
        <p:spPr>
          <a:xfrm>
            <a:off x="523783" y="1089543"/>
            <a:ext cx="8055773" cy="3693319"/>
          </a:xfrm>
          <a:prstGeom prst="rect">
            <a:avLst/>
          </a:prstGeom>
          <a:noFill/>
        </p:spPr>
        <p:txBody>
          <a:bodyPr wrap="square" rtlCol="0">
            <a:spAutoFit/>
          </a:bodyPr>
          <a:lstStyle/>
          <a:p>
            <a:pPr marL="285750" indent="-285750">
              <a:buFont typeface="Wingdings" panose="05000000000000000000" pitchFamily="2" charset="2"/>
              <a:buChar char="Ø"/>
            </a:pPr>
            <a:r>
              <a:rPr lang="en-US" dirty="0"/>
              <a:t>Starts At The Charrette</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Aggressive Base Bid</a:t>
            </a:r>
          </a:p>
          <a:p>
            <a:pPr marL="742950" lvl="1" indent="-285750">
              <a:buFont typeface="Wingdings" panose="05000000000000000000" pitchFamily="2" charset="2"/>
              <a:buChar char="Ø"/>
            </a:pPr>
            <a:r>
              <a:rPr lang="en-US" dirty="0"/>
              <a:t>Target 80% Of Construction Cost Limit</a:t>
            </a:r>
          </a:p>
          <a:p>
            <a:pPr marL="742950" lvl="1" indent="-285750">
              <a:buFont typeface="Wingdings" panose="05000000000000000000" pitchFamily="2" charset="2"/>
              <a:buChar char="Ø"/>
            </a:pPr>
            <a:r>
              <a:rPr lang="en-US" dirty="0"/>
              <a:t>Target 75% Of Square Footage</a:t>
            </a:r>
          </a:p>
          <a:p>
            <a:pPr marL="742950" lvl="1" indent="-285750">
              <a:buFont typeface="Wingdings" panose="05000000000000000000" pitchFamily="2" charset="2"/>
              <a:buChar char="Ø"/>
            </a:pPr>
            <a:r>
              <a:rPr lang="en-US" dirty="0"/>
              <a:t>Facility Still Required To Meet Mission Minimum Requirements</a:t>
            </a:r>
          </a:p>
          <a:p>
            <a:pPr marL="742950" lvl="1" indent="-285750">
              <a:buFont typeface="Wingdings" panose="05000000000000000000" pitchFamily="2" charset="2"/>
              <a:buChar char="Ø"/>
            </a:pPr>
            <a:r>
              <a:rPr lang="en-US" dirty="0"/>
              <a:t>Options To Full Scope</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Need Support From USACE And Air Force With The Installation.</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Further Design As Far As Possible During The Charrette</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p:txBody>
      </p:sp>
      <p:sp>
        <p:nvSpPr>
          <p:cNvPr id="10" name="Oval 9">
            <a:extLst>
              <a:ext uri="{FF2B5EF4-FFF2-40B4-BE49-F238E27FC236}">
                <a16:creationId xmlns:a16="http://schemas.microsoft.com/office/drawing/2014/main" id="{166C362F-B5B8-47CC-9042-E3529B011035}"/>
              </a:ext>
            </a:extLst>
          </p:cNvPr>
          <p:cNvSpPr/>
          <p:nvPr/>
        </p:nvSpPr>
        <p:spPr>
          <a:xfrm>
            <a:off x="4969222" y="1230492"/>
            <a:ext cx="3826213" cy="100785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FAR 52.236-22 (a): </a:t>
            </a:r>
            <a:r>
              <a:rPr lang="en-US" sz="1200" i="1" dirty="0"/>
              <a:t>“designed at a price that does not exceed the estimated construction contract price “</a:t>
            </a:r>
          </a:p>
          <a:p>
            <a:pPr algn="ctr"/>
            <a:endParaRPr lang="en-US" sz="1200" dirty="0"/>
          </a:p>
        </p:txBody>
      </p:sp>
      <p:sp>
        <p:nvSpPr>
          <p:cNvPr id="9" name="Oval 8">
            <a:extLst>
              <a:ext uri="{FF2B5EF4-FFF2-40B4-BE49-F238E27FC236}">
                <a16:creationId xmlns:a16="http://schemas.microsoft.com/office/drawing/2014/main" id="{335BC726-2F02-428F-B0D3-A27CEED0A5AB}"/>
              </a:ext>
            </a:extLst>
          </p:cNvPr>
          <p:cNvSpPr/>
          <p:nvPr/>
        </p:nvSpPr>
        <p:spPr>
          <a:xfrm>
            <a:off x="136187" y="4417359"/>
            <a:ext cx="4833035" cy="135109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t>FAR 52.236-22 (b): </a:t>
            </a:r>
            <a:r>
              <a:rPr lang="en-US" sz="1200" i="1" dirty="0"/>
              <a:t>“promptly advise the Contracting Officer… exceed or is likely to exceed the funding limitations and it is unable to design a usable facility within these limitations. “</a:t>
            </a:r>
          </a:p>
          <a:p>
            <a:pPr algn="ctr"/>
            <a:endParaRPr lang="en-US" sz="1200" dirty="0"/>
          </a:p>
        </p:txBody>
      </p:sp>
      <p:pic>
        <p:nvPicPr>
          <p:cNvPr id="5" name="Picture 4">
            <a:extLst>
              <a:ext uri="{FF2B5EF4-FFF2-40B4-BE49-F238E27FC236}">
                <a16:creationId xmlns:a16="http://schemas.microsoft.com/office/drawing/2014/main" id="{61B84CAB-B461-4F80-8EC2-09337F4DE773}"/>
              </a:ext>
            </a:extLst>
          </p:cNvPr>
          <p:cNvPicPr>
            <a:picLocks noChangeAspect="1"/>
          </p:cNvPicPr>
          <p:nvPr/>
        </p:nvPicPr>
        <p:blipFill>
          <a:blip r:embed="rId2"/>
          <a:stretch>
            <a:fillRect/>
          </a:stretch>
        </p:blipFill>
        <p:spPr>
          <a:xfrm>
            <a:off x="5318946" y="4619656"/>
            <a:ext cx="3786050" cy="1759756"/>
          </a:xfrm>
          <a:prstGeom prst="rect">
            <a:avLst/>
          </a:prstGeom>
        </p:spPr>
      </p:pic>
      <p:cxnSp>
        <p:nvCxnSpPr>
          <p:cNvPr id="8" name="Straight Connector 7">
            <a:extLst>
              <a:ext uri="{FF2B5EF4-FFF2-40B4-BE49-F238E27FC236}">
                <a16:creationId xmlns:a16="http://schemas.microsoft.com/office/drawing/2014/main" id="{ADAA5640-031E-4EB9-9704-3EC1345C207C}"/>
              </a:ext>
            </a:extLst>
          </p:cNvPr>
          <p:cNvCxnSpPr/>
          <p:nvPr/>
        </p:nvCxnSpPr>
        <p:spPr>
          <a:xfrm>
            <a:off x="439805" y="852257"/>
            <a:ext cx="8252873"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5985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lide Number Placeholder 40"/>
          <p:cNvSpPr>
            <a:spLocks noGrp="1"/>
          </p:cNvSpPr>
          <p:nvPr>
            <p:ph type="sldNum" sz="quarter" idx="4"/>
          </p:nvPr>
        </p:nvSpPr>
        <p:spPr/>
        <p:txBody>
          <a:bodyPr/>
          <a:lstStyle/>
          <a:p>
            <a:fld id="{0D6D36A5-03F8-1C4B-8B27-E4EE7CF19580}" type="slidenum">
              <a:rPr lang="en-US" smtClean="0"/>
              <a:pPr/>
              <a:t>5</a:t>
            </a:fld>
            <a:endParaRPr lang="en-US"/>
          </a:p>
        </p:txBody>
      </p:sp>
      <p:sp>
        <p:nvSpPr>
          <p:cNvPr id="4" name="Title 28"/>
          <p:cNvSpPr txBox="1">
            <a:spLocks/>
          </p:cNvSpPr>
          <p:nvPr/>
        </p:nvSpPr>
        <p:spPr>
          <a:xfrm>
            <a:off x="439805" y="133421"/>
            <a:ext cx="8252873" cy="772433"/>
          </a:xfrm>
          <a:prstGeom prst="rect">
            <a:avLst/>
          </a:prstGeom>
        </p:spPr>
        <p:txBody>
          <a:bodyPr vert="horz" lIns="45720" tIns="22860" rIns="45720" bIns="22860" rtlCol="0" anchor="b">
            <a:normAutofit lnSpcReduction="10000"/>
          </a:bodyPr>
          <a:lstStyle>
            <a:lvl1pPr algn="l" defTabSz="228600" rtl="0" eaLnBrk="1" latinLnBrk="0" hangingPunct="1">
              <a:spcBef>
                <a:spcPct val="0"/>
              </a:spcBef>
              <a:buNone/>
              <a:defRPr sz="4800" b="0" i="0" kern="1200">
                <a:solidFill>
                  <a:srgbClr val="053EA9"/>
                </a:solidFill>
                <a:latin typeface="Gotham Condensed Bold"/>
                <a:ea typeface="+mj-ea"/>
                <a:cs typeface="Gotham Condensed Bold"/>
              </a:defRPr>
            </a:lvl1pPr>
          </a:lstStyle>
          <a:p>
            <a:pPr>
              <a:defRPr/>
            </a:pPr>
            <a:r>
              <a:rPr lang="en-US" dirty="0"/>
              <a:t>Proactive Project Cost Control During Design</a:t>
            </a:r>
          </a:p>
        </p:txBody>
      </p:sp>
      <p:sp>
        <p:nvSpPr>
          <p:cNvPr id="2" name="TextBox 1">
            <a:extLst>
              <a:ext uri="{FF2B5EF4-FFF2-40B4-BE49-F238E27FC236}">
                <a16:creationId xmlns:a16="http://schemas.microsoft.com/office/drawing/2014/main" id="{86F50E3E-FEBC-4523-A8B3-D97B38E8F6BB}"/>
              </a:ext>
            </a:extLst>
          </p:cNvPr>
          <p:cNvSpPr txBox="1"/>
          <p:nvPr/>
        </p:nvSpPr>
        <p:spPr>
          <a:xfrm>
            <a:off x="523783" y="1089543"/>
            <a:ext cx="8055773" cy="3139321"/>
          </a:xfrm>
          <a:prstGeom prst="rect">
            <a:avLst/>
          </a:prstGeom>
          <a:noFill/>
        </p:spPr>
        <p:txBody>
          <a:bodyPr wrap="square" rtlCol="0">
            <a:spAutoFit/>
          </a:bodyPr>
          <a:lstStyle/>
          <a:p>
            <a:pPr marL="285750" indent="-285750">
              <a:buFont typeface="Wingdings" panose="05000000000000000000" pitchFamily="2" charset="2"/>
              <a:buChar char="Ø"/>
            </a:pPr>
            <a:r>
              <a:rPr lang="en-US" dirty="0"/>
              <a:t>Proactive Approach will Save Time </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Quality of Design Concerns if not Proactive in Cost Control</a:t>
            </a:r>
          </a:p>
          <a:p>
            <a:pPr marL="742950" lvl="1"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p:txBody>
      </p:sp>
      <p:sp>
        <p:nvSpPr>
          <p:cNvPr id="8" name="Oval 7">
            <a:extLst>
              <a:ext uri="{FF2B5EF4-FFF2-40B4-BE49-F238E27FC236}">
                <a16:creationId xmlns:a16="http://schemas.microsoft.com/office/drawing/2014/main" id="{44400B3D-F2F7-459B-AC1E-CC88EFFE0391}"/>
              </a:ext>
            </a:extLst>
          </p:cNvPr>
          <p:cNvSpPr/>
          <p:nvPr/>
        </p:nvSpPr>
        <p:spPr>
          <a:xfrm>
            <a:off x="3930758" y="1380885"/>
            <a:ext cx="4689459" cy="12783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FAR 52.236-22 (a): </a:t>
            </a:r>
            <a:r>
              <a:rPr lang="en-US" sz="1200" i="1" dirty="0"/>
              <a:t>“exceed the estimated price, the contractor shall perform such redesign and other services as are necessary to permit contract award within the funding limitation. “</a:t>
            </a:r>
          </a:p>
          <a:p>
            <a:pPr algn="ctr"/>
            <a:endParaRPr lang="en-US" sz="1200" dirty="0"/>
          </a:p>
        </p:txBody>
      </p:sp>
      <p:pic>
        <p:nvPicPr>
          <p:cNvPr id="5" name="Picture 4">
            <a:extLst>
              <a:ext uri="{FF2B5EF4-FFF2-40B4-BE49-F238E27FC236}">
                <a16:creationId xmlns:a16="http://schemas.microsoft.com/office/drawing/2014/main" id="{3030D7E9-DB66-4C5D-96B4-C2FF06ADA24B}"/>
              </a:ext>
            </a:extLst>
          </p:cNvPr>
          <p:cNvPicPr>
            <a:picLocks noChangeAspect="1"/>
          </p:cNvPicPr>
          <p:nvPr/>
        </p:nvPicPr>
        <p:blipFill>
          <a:blip r:embed="rId2"/>
          <a:stretch>
            <a:fillRect/>
          </a:stretch>
        </p:blipFill>
        <p:spPr>
          <a:xfrm>
            <a:off x="5797485" y="4705545"/>
            <a:ext cx="2822732" cy="1554644"/>
          </a:xfrm>
          <a:prstGeom prst="rect">
            <a:avLst/>
          </a:prstGeom>
        </p:spPr>
      </p:pic>
      <p:cxnSp>
        <p:nvCxnSpPr>
          <p:cNvPr id="7" name="Straight Connector 6">
            <a:extLst>
              <a:ext uri="{FF2B5EF4-FFF2-40B4-BE49-F238E27FC236}">
                <a16:creationId xmlns:a16="http://schemas.microsoft.com/office/drawing/2014/main" id="{728040A9-4165-47B5-888C-1F4663987BBB}"/>
              </a:ext>
            </a:extLst>
          </p:cNvPr>
          <p:cNvCxnSpPr/>
          <p:nvPr/>
        </p:nvCxnSpPr>
        <p:spPr>
          <a:xfrm>
            <a:off x="439805" y="852257"/>
            <a:ext cx="8252873"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1600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lide Number Placeholder 40"/>
          <p:cNvSpPr>
            <a:spLocks noGrp="1"/>
          </p:cNvSpPr>
          <p:nvPr>
            <p:ph type="sldNum" sz="quarter" idx="4"/>
          </p:nvPr>
        </p:nvSpPr>
        <p:spPr/>
        <p:txBody>
          <a:bodyPr/>
          <a:lstStyle/>
          <a:p>
            <a:fld id="{0D6D36A5-03F8-1C4B-8B27-E4EE7CF19580}" type="slidenum">
              <a:rPr lang="en-US" smtClean="0"/>
              <a:pPr/>
              <a:t>6</a:t>
            </a:fld>
            <a:endParaRPr lang="en-US"/>
          </a:p>
        </p:txBody>
      </p:sp>
      <p:sp>
        <p:nvSpPr>
          <p:cNvPr id="4" name="Title 28"/>
          <p:cNvSpPr txBox="1">
            <a:spLocks/>
          </p:cNvSpPr>
          <p:nvPr/>
        </p:nvSpPr>
        <p:spPr>
          <a:xfrm>
            <a:off x="439805" y="133421"/>
            <a:ext cx="8252873" cy="772433"/>
          </a:xfrm>
          <a:prstGeom prst="rect">
            <a:avLst/>
          </a:prstGeom>
        </p:spPr>
        <p:txBody>
          <a:bodyPr vert="horz" lIns="45720" tIns="22860" rIns="45720" bIns="22860" rtlCol="0" anchor="b">
            <a:normAutofit lnSpcReduction="10000"/>
          </a:bodyPr>
          <a:lstStyle>
            <a:lvl1pPr algn="l" defTabSz="228600" rtl="0" eaLnBrk="1" latinLnBrk="0" hangingPunct="1">
              <a:spcBef>
                <a:spcPct val="0"/>
              </a:spcBef>
              <a:buNone/>
              <a:defRPr sz="4800" b="0" i="0" kern="1200">
                <a:solidFill>
                  <a:srgbClr val="053EA9"/>
                </a:solidFill>
                <a:latin typeface="Gotham Condensed Bold"/>
                <a:ea typeface="+mj-ea"/>
                <a:cs typeface="Gotham Condensed Bold"/>
              </a:defRPr>
            </a:lvl1pPr>
          </a:lstStyle>
          <a:p>
            <a:pPr>
              <a:defRPr/>
            </a:pPr>
            <a:r>
              <a:rPr lang="en-US" dirty="0"/>
              <a:t>Project Programming</a:t>
            </a:r>
          </a:p>
        </p:txBody>
      </p:sp>
      <p:sp>
        <p:nvSpPr>
          <p:cNvPr id="2" name="TextBox 1">
            <a:extLst>
              <a:ext uri="{FF2B5EF4-FFF2-40B4-BE49-F238E27FC236}">
                <a16:creationId xmlns:a16="http://schemas.microsoft.com/office/drawing/2014/main" id="{86F50E3E-FEBC-4523-A8B3-D97B38E8F6BB}"/>
              </a:ext>
            </a:extLst>
          </p:cNvPr>
          <p:cNvSpPr txBox="1"/>
          <p:nvPr/>
        </p:nvSpPr>
        <p:spPr>
          <a:xfrm>
            <a:off x="523783" y="1089543"/>
            <a:ext cx="8055773" cy="4247317"/>
          </a:xfrm>
          <a:prstGeom prst="rect">
            <a:avLst/>
          </a:prstGeom>
          <a:noFill/>
        </p:spPr>
        <p:txBody>
          <a:bodyPr wrap="square" rtlCol="0">
            <a:spAutoFit/>
          </a:bodyPr>
          <a:lstStyle/>
          <a:p>
            <a:pPr marL="285750" indent="-285750">
              <a:buFont typeface="Wingdings" panose="05000000000000000000" pitchFamily="2" charset="2"/>
              <a:buChar char="Ø"/>
            </a:pPr>
            <a:r>
              <a:rPr lang="en-US" dirty="0"/>
              <a:t>Most Times The Funding Is Locked In Well Before Design Starts.</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Industry Changes Faster Than Project Funding Allows</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When Design Starts the A-E’s Can Only Try To Control Scope.</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Helpful Resources for Programming – A-E’s and USACE</a:t>
            </a:r>
          </a:p>
          <a:p>
            <a:pPr marL="742950" lvl="1" indent="-285750">
              <a:buFont typeface="Wingdings" panose="05000000000000000000" pitchFamily="2" charset="2"/>
              <a:buChar char="Ø"/>
            </a:pPr>
            <a:r>
              <a:rPr lang="en-US" dirty="0"/>
              <a:t>MILCON, SRM &amp; CIP Funded Projects</a:t>
            </a:r>
          </a:p>
          <a:p>
            <a:pPr marL="742950" lvl="1" indent="-285750">
              <a:buFont typeface="Wingdings" panose="05000000000000000000" pitchFamily="2" charset="2"/>
              <a:buChar char="Ø"/>
            </a:pPr>
            <a:r>
              <a:rPr lang="en-US" dirty="0"/>
              <a:t>Concern with missing:</a:t>
            </a:r>
          </a:p>
          <a:p>
            <a:pPr marL="1200150" lvl="2" indent="-285750">
              <a:buFont typeface="Wingdings" panose="05000000000000000000" pitchFamily="2" charset="2"/>
              <a:buChar char="Ø"/>
            </a:pPr>
            <a:r>
              <a:rPr lang="en-US" dirty="0"/>
              <a:t>Contractor Markups Not Correct</a:t>
            </a:r>
          </a:p>
          <a:p>
            <a:pPr marL="1200150" lvl="2" indent="-285750">
              <a:buFont typeface="Wingdings" panose="05000000000000000000" pitchFamily="2" charset="2"/>
              <a:buChar char="Ø"/>
            </a:pPr>
            <a:r>
              <a:rPr lang="en-US" dirty="0"/>
              <a:t>Productivity Of Contractors</a:t>
            </a:r>
          </a:p>
          <a:p>
            <a:pPr marL="1200150" lvl="2" indent="-285750">
              <a:buFont typeface="Wingdings" panose="05000000000000000000" pitchFamily="2" charset="2"/>
              <a:buChar char="Ø"/>
            </a:pPr>
            <a:r>
              <a:rPr lang="en-US" dirty="0"/>
              <a:t>Missing USACE Construction And Engineering Support</a:t>
            </a:r>
          </a:p>
          <a:p>
            <a:pPr marL="1200150" lvl="2" indent="-285750">
              <a:buFont typeface="Wingdings" panose="05000000000000000000" pitchFamily="2" charset="2"/>
              <a:buChar char="Ø"/>
            </a:pPr>
            <a:r>
              <a:rPr lang="en-US" dirty="0"/>
              <a:t>Missing Infrastructure Requirements To Support The Facility</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p:txBody>
      </p:sp>
      <p:pic>
        <p:nvPicPr>
          <p:cNvPr id="5" name="Picture 4">
            <a:extLst>
              <a:ext uri="{FF2B5EF4-FFF2-40B4-BE49-F238E27FC236}">
                <a16:creationId xmlns:a16="http://schemas.microsoft.com/office/drawing/2014/main" id="{D2B3601D-6640-4AAC-A55E-F894AED2F421}"/>
              </a:ext>
            </a:extLst>
          </p:cNvPr>
          <p:cNvPicPr>
            <a:picLocks noChangeAspect="1"/>
          </p:cNvPicPr>
          <p:nvPr/>
        </p:nvPicPr>
        <p:blipFill rotWithShape="1">
          <a:blip r:embed="rId2"/>
          <a:srcRect t="14874" b="6924"/>
          <a:stretch/>
        </p:blipFill>
        <p:spPr>
          <a:xfrm>
            <a:off x="5714056" y="4802819"/>
            <a:ext cx="2906161" cy="1704513"/>
          </a:xfrm>
          <a:prstGeom prst="rect">
            <a:avLst/>
          </a:prstGeom>
        </p:spPr>
      </p:pic>
      <p:cxnSp>
        <p:nvCxnSpPr>
          <p:cNvPr id="6" name="Straight Connector 5">
            <a:extLst>
              <a:ext uri="{FF2B5EF4-FFF2-40B4-BE49-F238E27FC236}">
                <a16:creationId xmlns:a16="http://schemas.microsoft.com/office/drawing/2014/main" id="{7F1B1004-1E39-49A1-AD3A-45A825C59F3A}"/>
              </a:ext>
            </a:extLst>
          </p:cNvPr>
          <p:cNvCxnSpPr/>
          <p:nvPr/>
        </p:nvCxnSpPr>
        <p:spPr>
          <a:xfrm>
            <a:off x="439805" y="852257"/>
            <a:ext cx="8252873"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753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6D329EC-7A4C-4203-AA78-7CD4EE4F4A2C}"/>
              </a:ext>
            </a:extLst>
          </p:cNvPr>
          <p:cNvPicPr>
            <a:picLocks noChangeAspect="1"/>
          </p:cNvPicPr>
          <p:nvPr/>
        </p:nvPicPr>
        <p:blipFill>
          <a:blip r:embed="rId2"/>
          <a:stretch>
            <a:fillRect/>
          </a:stretch>
        </p:blipFill>
        <p:spPr>
          <a:xfrm>
            <a:off x="6443794" y="5617882"/>
            <a:ext cx="786108" cy="1049951"/>
          </a:xfrm>
          <a:prstGeom prst="rect">
            <a:avLst/>
          </a:prstGeom>
        </p:spPr>
      </p:pic>
      <p:pic>
        <p:nvPicPr>
          <p:cNvPr id="14" name="Picture 13">
            <a:extLst>
              <a:ext uri="{FF2B5EF4-FFF2-40B4-BE49-F238E27FC236}">
                <a16:creationId xmlns:a16="http://schemas.microsoft.com/office/drawing/2014/main" id="{54677919-3947-437F-ABDB-E35E7FA3D8B0}"/>
              </a:ext>
            </a:extLst>
          </p:cNvPr>
          <p:cNvPicPr>
            <a:picLocks noChangeAspect="1"/>
          </p:cNvPicPr>
          <p:nvPr/>
        </p:nvPicPr>
        <p:blipFill>
          <a:blip r:embed="rId3"/>
          <a:stretch>
            <a:fillRect/>
          </a:stretch>
        </p:blipFill>
        <p:spPr>
          <a:xfrm>
            <a:off x="1761652" y="5479490"/>
            <a:ext cx="1304528" cy="1188343"/>
          </a:xfrm>
          <a:prstGeom prst="rect">
            <a:avLst/>
          </a:prstGeom>
        </p:spPr>
      </p:pic>
      <p:pic>
        <p:nvPicPr>
          <p:cNvPr id="9" name="Picture 8">
            <a:extLst>
              <a:ext uri="{FF2B5EF4-FFF2-40B4-BE49-F238E27FC236}">
                <a16:creationId xmlns:a16="http://schemas.microsoft.com/office/drawing/2014/main" id="{FEC06269-B8EC-4A4A-8FC8-6FCDC9DA8948}"/>
              </a:ext>
            </a:extLst>
          </p:cNvPr>
          <p:cNvPicPr>
            <a:picLocks noChangeAspect="1"/>
          </p:cNvPicPr>
          <p:nvPr/>
        </p:nvPicPr>
        <p:blipFill>
          <a:blip r:embed="rId4"/>
          <a:stretch>
            <a:fillRect/>
          </a:stretch>
        </p:blipFill>
        <p:spPr>
          <a:xfrm>
            <a:off x="346230" y="5411611"/>
            <a:ext cx="1304528" cy="1293416"/>
          </a:xfrm>
          <a:prstGeom prst="rect">
            <a:avLst/>
          </a:prstGeom>
        </p:spPr>
      </p:pic>
      <p:pic>
        <p:nvPicPr>
          <p:cNvPr id="12" name="Picture 11">
            <a:extLst>
              <a:ext uri="{FF2B5EF4-FFF2-40B4-BE49-F238E27FC236}">
                <a16:creationId xmlns:a16="http://schemas.microsoft.com/office/drawing/2014/main" id="{CF9A4704-CE8F-4CF7-92A0-5C1815667519}"/>
              </a:ext>
            </a:extLst>
          </p:cNvPr>
          <p:cNvPicPr>
            <a:picLocks noChangeAspect="1"/>
          </p:cNvPicPr>
          <p:nvPr/>
        </p:nvPicPr>
        <p:blipFill>
          <a:blip r:embed="rId5"/>
          <a:stretch>
            <a:fillRect/>
          </a:stretch>
        </p:blipFill>
        <p:spPr>
          <a:xfrm>
            <a:off x="7493242" y="5590166"/>
            <a:ext cx="1304528" cy="966993"/>
          </a:xfrm>
          <a:prstGeom prst="rect">
            <a:avLst/>
          </a:prstGeom>
        </p:spPr>
      </p:pic>
      <p:pic>
        <p:nvPicPr>
          <p:cNvPr id="3" name="Picture 2">
            <a:extLst>
              <a:ext uri="{FF2B5EF4-FFF2-40B4-BE49-F238E27FC236}">
                <a16:creationId xmlns:a16="http://schemas.microsoft.com/office/drawing/2014/main" id="{D665614D-9B36-430B-8663-9A351FC6FCFB}"/>
              </a:ext>
            </a:extLst>
          </p:cNvPr>
          <p:cNvPicPr>
            <a:picLocks noChangeAspect="1"/>
          </p:cNvPicPr>
          <p:nvPr/>
        </p:nvPicPr>
        <p:blipFill>
          <a:blip r:embed="rId6"/>
          <a:stretch>
            <a:fillRect/>
          </a:stretch>
        </p:blipFill>
        <p:spPr>
          <a:xfrm>
            <a:off x="2975590" y="1403869"/>
            <a:ext cx="3192820" cy="1796530"/>
          </a:xfrm>
          <a:prstGeom prst="rect">
            <a:avLst/>
          </a:prstGeom>
        </p:spPr>
      </p:pic>
      <p:sp>
        <p:nvSpPr>
          <p:cNvPr id="4" name="Rectangle 3">
            <a:extLst>
              <a:ext uri="{FF2B5EF4-FFF2-40B4-BE49-F238E27FC236}">
                <a16:creationId xmlns:a16="http://schemas.microsoft.com/office/drawing/2014/main" id="{C7F6D8C6-6F7D-4113-B063-84203398EA2E}"/>
              </a:ext>
            </a:extLst>
          </p:cNvPr>
          <p:cNvSpPr/>
          <p:nvPr/>
        </p:nvSpPr>
        <p:spPr>
          <a:xfrm>
            <a:off x="-9972" y="0"/>
            <a:ext cx="9153972" cy="6858000"/>
          </a:xfrm>
          <a:prstGeom prst="rect">
            <a:avLst/>
          </a:prstGeom>
          <a:solidFill>
            <a:schemeClr val="bg1">
              <a:alpha val="8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a:xfrm>
            <a:off x="71022" y="3948847"/>
            <a:ext cx="9163945" cy="1161923"/>
          </a:xfrm>
        </p:spPr>
        <p:txBody>
          <a:bodyPr/>
          <a:lstStyle/>
          <a:p>
            <a:r>
              <a:rPr lang="en-US" dirty="0"/>
              <a:t>Thank You</a:t>
            </a:r>
          </a:p>
        </p:txBody>
      </p:sp>
    </p:spTree>
    <p:extLst>
      <p:ext uri="{BB962C8B-B14F-4D97-AF65-F5344CB8AC3E}">
        <p14:creationId xmlns:p14="http://schemas.microsoft.com/office/powerpoint/2010/main" val="298184213"/>
      </p:ext>
    </p:extLst>
  </p:cSld>
  <p:clrMapOvr>
    <a:masterClrMapping/>
  </p:clrMapOvr>
</p:sld>
</file>

<file path=ppt/theme/theme1.xml><?xml version="1.0" encoding="utf-8"?>
<a:theme xmlns:a="http://schemas.openxmlformats.org/drawingml/2006/main" name="Custom Design">
  <a:themeElements>
    <a:clrScheme name="Burns &amp; McDonnell">
      <a:dk1>
        <a:srgbClr val="FF3EA9"/>
      </a:dk1>
      <a:lt1>
        <a:srgbClr val="FFFFFF"/>
      </a:lt1>
      <a:dk2>
        <a:srgbClr val="3F4044"/>
      </a:dk2>
      <a:lt2>
        <a:srgbClr val="FFFFFF"/>
      </a:lt2>
      <a:accent1>
        <a:srgbClr val="053EA9"/>
      </a:accent1>
      <a:accent2>
        <a:srgbClr val="011F5A"/>
      </a:accent2>
      <a:accent3>
        <a:srgbClr val="A2A4A4"/>
      </a:accent3>
      <a:accent4>
        <a:srgbClr val="515256"/>
      </a:accent4>
      <a:accent5>
        <a:srgbClr val="61B9E3"/>
      </a:accent5>
      <a:accent6>
        <a:srgbClr val="ADCFE6"/>
      </a:accent6>
      <a:hlink>
        <a:srgbClr val="053EA9"/>
      </a:hlink>
      <a:folHlink>
        <a:srgbClr val="61B9E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nterior Pages">
  <a:themeElements>
    <a:clrScheme name="Burns and McDonnell">
      <a:dk1>
        <a:srgbClr val="053EA9"/>
      </a:dk1>
      <a:lt1>
        <a:srgbClr val="FFFFFF"/>
      </a:lt1>
      <a:dk2>
        <a:srgbClr val="3F4044"/>
      </a:dk2>
      <a:lt2>
        <a:srgbClr val="FFFFFF"/>
      </a:lt2>
      <a:accent1>
        <a:srgbClr val="053EA9"/>
      </a:accent1>
      <a:accent2>
        <a:srgbClr val="011F5A"/>
      </a:accent2>
      <a:accent3>
        <a:srgbClr val="A2A4A4"/>
      </a:accent3>
      <a:accent4>
        <a:srgbClr val="515256"/>
      </a:accent4>
      <a:accent5>
        <a:srgbClr val="61B9E3"/>
      </a:accent5>
      <a:accent6>
        <a:srgbClr val="ADCFE6"/>
      </a:accent6>
      <a:hlink>
        <a:srgbClr val="053EA9"/>
      </a:hlink>
      <a:folHlink>
        <a:srgbClr val="61B9E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Divider Pages">
  <a:themeElements>
    <a:clrScheme name="Burns &amp; McDonnell">
      <a:dk1>
        <a:srgbClr val="FF3EA9"/>
      </a:dk1>
      <a:lt1>
        <a:srgbClr val="FFFFFF"/>
      </a:lt1>
      <a:dk2>
        <a:srgbClr val="3F4044"/>
      </a:dk2>
      <a:lt2>
        <a:srgbClr val="FFFFFF"/>
      </a:lt2>
      <a:accent1>
        <a:srgbClr val="053EA9"/>
      </a:accent1>
      <a:accent2>
        <a:srgbClr val="011F5A"/>
      </a:accent2>
      <a:accent3>
        <a:srgbClr val="A2A4A4"/>
      </a:accent3>
      <a:accent4>
        <a:srgbClr val="515256"/>
      </a:accent4>
      <a:accent5>
        <a:srgbClr val="61B9E3"/>
      </a:accent5>
      <a:accent6>
        <a:srgbClr val="ADCFE6"/>
      </a:accent6>
      <a:hlink>
        <a:srgbClr val="053EA9"/>
      </a:hlink>
      <a:folHlink>
        <a:srgbClr val="61B9E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ntranet Publish Files" ma:contentTypeID="0x01010010389FB39A87EB46823449C5638A757D0089ABBAFC9700FC4CBC6E126DE0294243" ma:contentTypeVersion="9" ma:contentTypeDescription="Used to display operational site content in correct web parts on department presence pages." ma:contentTypeScope="" ma:versionID="487fc6cedcea37b9a1d2a1704d021c1d">
  <xsd:schema xmlns:xsd="http://www.w3.org/2001/XMLSchema" xmlns:xs="http://www.w3.org/2001/XMLSchema" xmlns:p="http://schemas.microsoft.com/office/2006/metadata/properties" xmlns:ns2="c2eb276d-b517-4d69-a1dc-4858282838e3" targetNamespace="http://schemas.microsoft.com/office/2006/metadata/properties" ma:root="true" ma:fieldsID="b99130627d8536e0f866cb371a9ca24c" ns2:_="">
    <xsd:import namespace="c2eb276d-b517-4d69-a1dc-4858282838e3"/>
    <xsd:element name="properties">
      <xsd:complexType>
        <xsd:sequence>
          <xsd:element name="documentManagement">
            <xsd:complexType>
              <xsd:all>
                <xsd:element ref="ns2:TaxCatchAll" minOccurs="0"/>
                <xsd:element ref="ns2:TaxCatchAllLabel" minOccurs="0"/>
                <xsd:element ref="ns2:od1c0ca754ae4b4c995814f321b9d0c8" minOccurs="0"/>
                <xsd:element ref="ns2:c6410064904c4586a87da4e3a1250bf2" minOccurs="0"/>
                <xsd:element ref="ns2:e7f6332d6f77495ab3eb749b70e23e24"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eb276d-b517-4d69-a1dc-4858282838e3"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1b31c835-66c9-489b-8360-18167c3bc802}" ma:internalName="TaxCatchAll" ma:showField="CatchAllData" ma:web="bb207271-0d5e-4271-87b0-2972c45e93ee">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1b31c835-66c9-489b-8360-18167c3bc802}" ma:internalName="TaxCatchAllLabel" ma:readOnly="true" ma:showField="CatchAllDataLabel" ma:web="bb207271-0d5e-4271-87b0-2972c45e93ee">
      <xsd:complexType>
        <xsd:complexContent>
          <xsd:extension base="dms:MultiChoiceLookup">
            <xsd:sequence>
              <xsd:element name="Value" type="dms:Lookup" maxOccurs="unbounded" minOccurs="0" nillable="true"/>
            </xsd:sequence>
          </xsd:extension>
        </xsd:complexContent>
      </xsd:complexType>
    </xsd:element>
    <xsd:element name="od1c0ca754ae4b4c995814f321b9d0c8" ma:index="10" nillable="true" ma:taxonomy="true" ma:internalName="od1c0ca754ae4b4c995814f321b9d0c8" ma:taxonomyFieldName="Heading" ma:displayName="Heading" ma:readOnly="false" ma:default="" ma:fieldId="{8d1c0ca7-54ae-4b4c-9958-14f321b9d0c8}" ma:sspId="7262229a-d276-4d87-a0de-f9a9d494c0f4" ma:termSetId="c95184f5-47db-4c45-a6d1-e1134a2a2d32" ma:anchorId="00000000-0000-0000-0000-000000000000" ma:open="false" ma:isKeyword="false">
      <xsd:complexType>
        <xsd:sequence>
          <xsd:element ref="pc:Terms" minOccurs="0" maxOccurs="1"/>
        </xsd:sequence>
      </xsd:complexType>
    </xsd:element>
    <xsd:element name="c6410064904c4586a87da4e3a1250bf2" ma:index="12" nillable="true" ma:taxonomy="true" ma:internalName="c6410064904c4586a87da4e3a1250bf2" ma:taxonomyFieldName="Sub_x002d_heading" ma:displayName="Sub-heading" ma:default="" ma:fieldId="{c6410064-904c-4586-a87d-a4e3a1250bf2}" ma:sspId="7262229a-d276-4d87-a0de-f9a9d494c0f4" ma:termSetId="676f972c-100f-4698-9c3e-9d0b0ccaf260" ma:anchorId="00000000-0000-0000-0000-000000000000" ma:open="false" ma:isKeyword="false">
      <xsd:complexType>
        <xsd:sequence>
          <xsd:element ref="pc:Terms" minOccurs="0" maxOccurs="1"/>
        </xsd:sequence>
      </xsd:complexType>
    </xsd:element>
    <xsd:element name="e7f6332d6f77495ab3eb749b70e23e24" ma:index="14" ma:taxonomy="true" ma:internalName="e7f6332d6f77495ab3eb749b70e23e24" ma:taxonomyFieldName="Department_x0020_Name" ma:displayName="Department Name" ma:readOnly="false" ma:default="" ma:fieldId="{e7f6332d-6f77-495a-b3eb-749b70e23e24}" ma:sspId="7262229a-d276-4d87-a0de-f9a9d494c0f4" ma:termSetId="d134f93a-82f8-4bc2-aecd-ca0ac6b21c97"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7262229a-d276-4d87-a0de-f9a9d494c0f4" ContentTypeId="0x01010010389FB39A87EB46823449C5638A757D" PreviousValue="false"/>
</file>

<file path=customXml/item4.xml><?xml version="1.0" encoding="utf-8"?>
<p:properties xmlns:p="http://schemas.microsoft.com/office/2006/metadata/properties" xmlns:xsi="http://www.w3.org/2001/XMLSchema-instance" xmlns:pc="http://schemas.microsoft.com/office/infopath/2007/PartnerControls">
  <documentManagement>
    <e7f6332d6f77495ab3eb749b70e23e24 xmlns="c2eb276d-b517-4d69-a1dc-4858282838e3">
      <Terms xmlns="http://schemas.microsoft.com/office/infopath/2007/PartnerControls">
        <TermInfo xmlns="http://schemas.microsoft.com/office/infopath/2007/PartnerControls">
          <TermName xmlns="http://schemas.microsoft.com/office/infopath/2007/PartnerControls">Corporate Marketing</TermName>
          <TermId xmlns="http://schemas.microsoft.com/office/infopath/2007/PartnerControls">6bbe31a1-f757-4364-ab78-e3fafd160b43</TermId>
        </TermInfo>
      </Terms>
    </e7f6332d6f77495ab3eb749b70e23e24>
    <c6410064904c4586a87da4e3a1250bf2 xmlns="c2eb276d-b517-4d69-a1dc-4858282838e3">
      <Terms xmlns="http://schemas.microsoft.com/office/infopath/2007/PartnerControls"/>
    </c6410064904c4586a87da4e3a1250bf2>
    <od1c0ca754ae4b4c995814f321b9d0c8 xmlns="c2eb276d-b517-4d69-a1dc-4858282838e3">
      <Terms xmlns="http://schemas.microsoft.com/office/infopath/2007/PartnerControls"/>
    </od1c0ca754ae4b4c995814f321b9d0c8>
    <TaxCatchAll xmlns="c2eb276d-b517-4d69-a1dc-4858282838e3">
      <Value>3</Value>
    </TaxCatchAll>
  </documentManagement>
</p:properties>
</file>

<file path=customXml/itemProps1.xml><?xml version="1.0" encoding="utf-8"?>
<ds:datastoreItem xmlns:ds="http://schemas.openxmlformats.org/officeDocument/2006/customXml" ds:itemID="{731E940C-601B-47D7-80FA-D1EA1F4BA7FA}">
  <ds:schemaRefs>
    <ds:schemaRef ds:uri="http://schemas.microsoft.com/sharepoint/v3/contenttype/forms"/>
  </ds:schemaRefs>
</ds:datastoreItem>
</file>

<file path=customXml/itemProps2.xml><?xml version="1.0" encoding="utf-8"?>
<ds:datastoreItem xmlns:ds="http://schemas.openxmlformats.org/officeDocument/2006/customXml" ds:itemID="{71F55B3A-3821-4A02-879D-ECA05F4EA5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eb276d-b517-4d69-a1dc-4858282838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FF76941-8F0F-4E74-AAA8-6F013474FE57}">
  <ds:schemaRefs>
    <ds:schemaRef ds:uri="Microsoft.SharePoint.Taxonomy.ContentTypeSync"/>
  </ds:schemaRefs>
</ds:datastoreItem>
</file>

<file path=customXml/itemProps4.xml><?xml version="1.0" encoding="utf-8"?>
<ds:datastoreItem xmlns:ds="http://schemas.openxmlformats.org/officeDocument/2006/customXml" ds:itemID="{868DF465-FA21-4B6F-914A-C00D3D6660A2}">
  <ds:schemaRefs>
    <ds:schemaRef ds:uri="c2eb276d-b517-4d69-a1dc-4858282838e3"/>
    <ds:schemaRef ds:uri="http://purl.org/dc/dcmitype/"/>
    <ds:schemaRef ds:uri="http://www.w3.org/XML/1998/namespac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9675</TotalTime>
  <Words>358</Words>
  <Application>Microsoft Office PowerPoint</Application>
  <PresentationFormat>On-screen Show (4:3)</PresentationFormat>
  <Paragraphs>63</Paragraphs>
  <Slides>7</Slides>
  <Notes>0</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7</vt:i4>
      </vt:variant>
    </vt:vector>
  </HeadingPairs>
  <TitlesOfParts>
    <vt:vector size="23" baseType="lpstr">
      <vt:lpstr>Arial</vt:lpstr>
      <vt:lpstr>Arial Narrow</vt:lpstr>
      <vt:lpstr>Calibri</vt:lpstr>
      <vt:lpstr>Gotham Bold</vt:lpstr>
      <vt:lpstr>Gotham Book</vt:lpstr>
      <vt:lpstr>Gotham Condensed Bold</vt:lpstr>
      <vt:lpstr>Gotham Light</vt:lpstr>
      <vt:lpstr>Gotham Medium</vt:lpstr>
      <vt:lpstr>Lucida Grande</vt:lpstr>
      <vt:lpstr>Times New Roman</vt:lpstr>
      <vt:lpstr>Wingdings</vt:lpstr>
      <vt:lpstr>Custom Design</vt:lpstr>
      <vt:lpstr>Interior Pages</vt:lpstr>
      <vt:lpstr>Divider Pages</vt:lpstr>
      <vt:lpstr>Office Theme</vt:lpstr>
      <vt:lpstr>1_Custom Design</vt:lpstr>
      <vt:lpstr>Industry-Government Engagement Workshop   A-E Cost Engineering Challenges   Tulsa, OK        </vt:lpstr>
      <vt:lpstr>PowerPoint Presentation</vt:lpstr>
      <vt:lpstr>PowerPoint Presentation</vt:lpstr>
      <vt:lpstr>PowerPoint Presentation</vt:lpstr>
      <vt:lpstr>PowerPoint Presentation</vt:lpstr>
      <vt:lpstr>PowerPoint Presentation</vt:lpstr>
      <vt:lpstr>Thank You</vt:lpstr>
    </vt:vector>
  </TitlesOfParts>
  <Company>SHS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BMcDStandard_External</dc:title>
  <dc:creator>Brian Yates</dc:creator>
  <cp:lastModifiedBy>Kling, Jason</cp:lastModifiedBy>
  <cp:revision>552</cp:revision>
  <cp:lastPrinted>2018-10-08T15:38:54Z</cp:lastPrinted>
  <dcterms:created xsi:type="dcterms:W3CDTF">2014-12-01T22:26:43Z</dcterms:created>
  <dcterms:modified xsi:type="dcterms:W3CDTF">2019-03-18T14:24:06Z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epartment Name">
    <vt:lpwstr>3;#Corporate Marketing|6bbe31a1-f757-4364-ab78-e3fafd160b43</vt:lpwstr>
  </property>
  <property fmtid="{D5CDD505-2E9C-101B-9397-08002B2CF9AE}" pid="3" name="ContentTypeId">
    <vt:lpwstr>0x01010010389FB39A87EB46823449C5638A757D0089ABBAFC9700FC4CBC6E126DE0294243</vt:lpwstr>
  </property>
  <property fmtid="{D5CDD505-2E9C-101B-9397-08002B2CF9AE}" pid="4" name="o353d588a3c848aaa7ae6793546a1cbd">
    <vt:lpwstr/>
  </property>
</Properties>
</file>